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00"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hape 2"/>
          <p:cNvSpPr>
            <a:spLocks noGrp="1" noRo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36"/>
          <p:cNvSpPr>
            <a:spLocks noGrp="1" noRot="1"/>
          </p:cNvSpPr>
          <p:nvPr>
            <p:ph type="sldImg" idx="2"/>
          </p:nvPr>
        </p:nvSpPr>
        <p:spPr>
          <a:noFill/>
        </p:spPr>
      </p:sp>
      <p:sp>
        <p:nvSpPr>
          <p:cNvPr id="10242" name="Shape 3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43"/>
          <p:cNvSpPr>
            <a:spLocks noGrp="1" noRot="1"/>
          </p:cNvSpPr>
          <p:nvPr>
            <p:ph type="sldImg" idx="2"/>
          </p:nvPr>
        </p:nvSpPr>
        <p:spPr>
          <a:noFill/>
        </p:spPr>
      </p:sp>
      <p:sp>
        <p:nvSpPr>
          <p:cNvPr id="12290" name="Shape 4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50"/>
          <p:cNvSpPr>
            <a:spLocks noGrp="1" noRot="1"/>
          </p:cNvSpPr>
          <p:nvPr>
            <p:ph type="sldImg" idx="2"/>
          </p:nvPr>
        </p:nvSpPr>
        <p:spPr>
          <a:noFill/>
        </p:spPr>
      </p:sp>
      <p:sp>
        <p:nvSpPr>
          <p:cNvPr id="14338" name="Shape 5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56"/>
          <p:cNvSpPr>
            <a:spLocks noGrp="1" noRot="1"/>
          </p:cNvSpPr>
          <p:nvPr>
            <p:ph type="sldImg" idx="2"/>
          </p:nvPr>
        </p:nvSpPr>
        <p:spPr>
          <a:noFill/>
        </p:spPr>
      </p:sp>
      <p:sp>
        <p:nvSpPr>
          <p:cNvPr id="16386" name="Shape 5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65"/>
          <p:cNvSpPr>
            <a:spLocks noGrp="1" noRot="1"/>
          </p:cNvSpPr>
          <p:nvPr>
            <p:ph type="sldImg" idx="2"/>
          </p:nvPr>
        </p:nvSpPr>
        <p:spPr>
          <a:noFill/>
        </p:spPr>
      </p:sp>
      <p:sp>
        <p:nvSpPr>
          <p:cNvPr id="18434" name="Shape 6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72"/>
          <p:cNvSpPr>
            <a:spLocks noGrp="1" noRot="1"/>
          </p:cNvSpPr>
          <p:nvPr>
            <p:ph type="sldImg" idx="2"/>
          </p:nvPr>
        </p:nvSpPr>
        <p:spPr>
          <a:noFill/>
        </p:spPr>
      </p:sp>
      <p:sp>
        <p:nvSpPr>
          <p:cNvPr id="20482" name="Shape 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81"/>
          <p:cNvSpPr>
            <a:spLocks noGrp="1" noRot="1"/>
          </p:cNvSpPr>
          <p:nvPr>
            <p:ph type="sldImg" idx="2"/>
          </p:nvPr>
        </p:nvSpPr>
        <p:spPr>
          <a:noFill/>
        </p:spPr>
      </p:sp>
      <p:sp>
        <p:nvSpPr>
          <p:cNvPr id="22530" name="Shape 8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89"/>
          <p:cNvSpPr>
            <a:spLocks noGrp="1" noRot="1"/>
          </p:cNvSpPr>
          <p:nvPr>
            <p:ph type="sldImg" idx="2"/>
          </p:nvPr>
        </p:nvSpPr>
        <p:spPr>
          <a:noFill/>
        </p:spPr>
      </p:sp>
      <p:sp>
        <p:nvSpPr>
          <p:cNvPr id="24578" name="Shape 9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4" name="Shape 8"/>
          <p:cNvSpPr>
            <a:spLocks noChangeArrowheads="1"/>
          </p:cNvSpPr>
          <p:nvPr/>
        </p:nvSpPr>
        <p:spPr bwMode="auto">
          <a:xfrm>
            <a:off x="0" y="2914650"/>
            <a:ext cx="9144000" cy="2228850"/>
          </a:xfrm>
          <a:prstGeom prst="rect">
            <a:avLst/>
          </a:prstGeom>
          <a:solidFill>
            <a:schemeClr val="bg2"/>
          </a:solidFill>
          <a:ln w="9525">
            <a:noFill/>
            <a:miter lim="800000"/>
            <a:headEnd/>
            <a:tailEnd/>
          </a:ln>
        </p:spPr>
        <p:txBody>
          <a:bodyPr lIns="91425" tIns="45700" rIns="91425" bIns="45700" anchor="ctr"/>
          <a:lstStyle/>
          <a:p>
            <a:endParaRPr lang="en-US"/>
          </a:p>
        </p:txBody>
      </p:sp>
      <p:cxnSp>
        <p:nvCxnSpPr>
          <p:cNvPr id="5" name="Shape 9"/>
          <p:cNvCxnSpPr>
            <a:cxnSpLocks noChangeShapeType="1"/>
          </p:cNvCxnSpPr>
          <p:nvPr/>
        </p:nvCxnSpPr>
        <p:spPr bwMode="auto">
          <a:xfrm>
            <a:off x="0" y="2914650"/>
            <a:ext cx="9144000" cy="0"/>
          </a:xfrm>
          <a:prstGeom prst="straightConnector1">
            <a:avLst/>
          </a:prstGeom>
          <a:noFill/>
          <a:ln w="28575">
            <a:solidFill>
              <a:schemeClr val="tx1"/>
            </a:solidFill>
            <a:round/>
            <a:headEnd/>
            <a:tailEnd/>
          </a:ln>
        </p:spPr>
      </p:cxnSp>
      <p:sp>
        <p:nvSpPr>
          <p:cNvPr id="10" name="Shape 10"/>
          <p:cNvSpPr txBox="1">
            <a:spLocks noGrp="1"/>
          </p:cNvSpPr>
          <p:nvPr>
            <p:ph type="ctrTitle"/>
          </p:nvPr>
        </p:nvSpPr>
        <p:spPr>
          <a:xfrm>
            <a:off x="685800" y="1618313"/>
            <a:ext cx="7772400" cy="1238099"/>
          </a:xfrm>
          <a:prstGeom prst="rect">
            <a:avLst/>
          </a:prstGeom>
        </p:spPr>
        <p:txBody>
          <a:bodyPr/>
          <a:lstStyle>
            <a:lvl1pPr indent="304800">
              <a:buClr>
                <a:schemeClr val="dk2"/>
              </a:buClr>
              <a:buSzPct val="100000"/>
              <a:defRPr sz="4800">
                <a:solidFill>
                  <a:schemeClr val="dk2"/>
                </a:solidFill>
              </a:defRPr>
            </a:lvl1pPr>
            <a:lvl2pPr indent="304800">
              <a:buClr>
                <a:schemeClr val="dk2"/>
              </a:buClr>
              <a:buSzPct val="100000"/>
              <a:defRPr sz="4800">
                <a:solidFill>
                  <a:schemeClr val="dk2"/>
                </a:solidFill>
              </a:defRPr>
            </a:lvl2pPr>
            <a:lvl3pPr indent="304800">
              <a:buClr>
                <a:schemeClr val="dk2"/>
              </a:buClr>
              <a:buSzPct val="100000"/>
              <a:defRPr sz="4800">
                <a:solidFill>
                  <a:schemeClr val="dk2"/>
                </a:solidFill>
              </a:defRPr>
            </a:lvl3pPr>
            <a:lvl4pPr indent="304800">
              <a:buClr>
                <a:schemeClr val="dk2"/>
              </a:buClr>
              <a:buSzPct val="100000"/>
              <a:defRPr sz="4800">
                <a:solidFill>
                  <a:schemeClr val="dk2"/>
                </a:solidFill>
              </a:defRPr>
            </a:lvl4pPr>
            <a:lvl5pPr indent="304800">
              <a:buClr>
                <a:schemeClr val="dk2"/>
              </a:buClr>
              <a:buSzPct val="100000"/>
              <a:defRPr sz="4800">
                <a:solidFill>
                  <a:schemeClr val="dk2"/>
                </a:solidFill>
              </a:defRPr>
            </a:lvl5pPr>
            <a:lvl6pPr indent="304800">
              <a:buClr>
                <a:schemeClr val="dk2"/>
              </a:buClr>
              <a:buSzPct val="100000"/>
              <a:defRPr sz="4800">
                <a:solidFill>
                  <a:schemeClr val="dk2"/>
                </a:solidFill>
              </a:defRPr>
            </a:lvl6pPr>
            <a:lvl7pPr indent="304800">
              <a:buClr>
                <a:schemeClr val="dk2"/>
              </a:buClr>
              <a:buSzPct val="100000"/>
              <a:defRPr sz="4800">
                <a:solidFill>
                  <a:schemeClr val="dk2"/>
                </a:solidFill>
              </a:defRPr>
            </a:lvl7pPr>
            <a:lvl8pPr indent="304800">
              <a:buClr>
                <a:schemeClr val="dk2"/>
              </a:buClr>
              <a:buSzPct val="100000"/>
              <a:defRPr sz="4800">
                <a:solidFill>
                  <a:schemeClr val="dk2"/>
                </a:solidFill>
              </a:defRPr>
            </a:lvl8pPr>
            <a:lvl9pPr indent="304800">
              <a:buClr>
                <a:schemeClr val="dk2"/>
              </a:buClr>
              <a:buSzPct val="100000"/>
              <a:defRPr sz="4800">
                <a:solidFill>
                  <a:schemeClr val="dk2"/>
                </a:solidFill>
              </a:defRPr>
            </a:lvl9pPr>
          </a:lstStyle>
          <a:p>
            <a:endParaRPr/>
          </a:p>
        </p:txBody>
      </p:sp>
      <p:sp>
        <p:nvSpPr>
          <p:cNvPr id="11" name="Shape 11"/>
          <p:cNvSpPr txBox="1">
            <a:spLocks noGrp="1"/>
          </p:cNvSpPr>
          <p:nvPr>
            <p:ph type="subTitle" idx="1"/>
          </p:nvPr>
        </p:nvSpPr>
        <p:spPr>
          <a:xfrm>
            <a:off x="685800" y="2964777"/>
            <a:ext cx="7772400" cy="944700"/>
          </a:xfrm>
          <a:prstGeom prst="rect">
            <a:avLst/>
          </a:prstGeom>
        </p:spPr>
        <p:txBody>
          <a:bodyPr/>
          <a:lstStyle>
            <a:lvl1pPr marL="0" indent="228600">
              <a:spcBef>
                <a:spcPts val="0"/>
              </a:spcBef>
              <a:buClr>
                <a:schemeClr val="lt2"/>
              </a:buClr>
              <a:buSzPct val="100000"/>
              <a:buNone/>
              <a:defRPr sz="3600">
                <a:solidFill>
                  <a:schemeClr val="lt2"/>
                </a:solidFill>
              </a:defRPr>
            </a:lvl1pPr>
            <a:lvl2pPr marL="0" indent="228600">
              <a:spcBef>
                <a:spcPts val="0"/>
              </a:spcBef>
              <a:buClr>
                <a:schemeClr val="lt2"/>
              </a:buClr>
              <a:buSzPct val="100000"/>
              <a:buNone/>
              <a:defRPr sz="3600">
                <a:solidFill>
                  <a:schemeClr val="lt2"/>
                </a:solidFill>
              </a:defRPr>
            </a:lvl2pPr>
            <a:lvl3pPr marL="0" indent="228600">
              <a:spcBef>
                <a:spcPts val="0"/>
              </a:spcBef>
              <a:buClr>
                <a:schemeClr val="lt2"/>
              </a:buClr>
              <a:buSzPct val="100000"/>
              <a:buNone/>
              <a:defRPr sz="3600">
                <a:solidFill>
                  <a:schemeClr val="lt2"/>
                </a:solidFill>
              </a:defRPr>
            </a:lvl3pPr>
            <a:lvl4pPr marL="0" indent="228600">
              <a:spcBef>
                <a:spcPts val="0"/>
              </a:spcBef>
              <a:buClr>
                <a:schemeClr val="lt2"/>
              </a:buClr>
              <a:buSzPct val="100000"/>
              <a:buNone/>
              <a:defRPr sz="3600">
                <a:solidFill>
                  <a:schemeClr val="lt2"/>
                </a:solidFill>
              </a:defRPr>
            </a:lvl4pPr>
            <a:lvl5pPr marL="0" indent="228600">
              <a:spcBef>
                <a:spcPts val="0"/>
              </a:spcBef>
              <a:buClr>
                <a:schemeClr val="lt2"/>
              </a:buClr>
              <a:buSzPct val="100000"/>
              <a:buNone/>
              <a:defRPr sz="3600">
                <a:solidFill>
                  <a:schemeClr val="lt2"/>
                </a:solidFill>
              </a:defRPr>
            </a:lvl5pPr>
            <a:lvl6pPr marL="0" indent="228600">
              <a:spcBef>
                <a:spcPts val="0"/>
              </a:spcBef>
              <a:buClr>
                <a:schemeClr val="lt2"/>
              </a:buClr>
              <a:buSzPct val="100000"/>
              <a:buNone/>
              <a:defRPr sz="3600">
                <a:solidFill>
                  <a:schemeClr val="lt2"/>
                </a:solidFill>
              </a:defRPr>
            </a:lvl6pPr>
            <a:lvl7pPr marL="0" indent="228600">
              <a:spcBef>
                <a:spcPts val="0"/>
              </a:spcBef>
              <a:buClr>
                <a:schemeClr val="lt2"/>
              </a:buClr>
              <a:buSzPct val="100000"/>
              <a:buNone/>
              <a:defRPr sz="3600">
                <a:solidFill>
                  <a:schemeClr val="lt2"/>
                </a:solidFill>
              </a:defRPr>
            </a:lvl7pPr>
            <a:lvl8pPr marL="0" indent="228600">
              <a:spcBef>
                <a:spcPts val="0"/>
              </a:spcBef>
              <a:buClr>
                <a:schemeClr val="lt2"/>
              </a:buClr>
              <a:buSzPct val="100000"/>
              <a:buNone/>
              <a:defRPr sz="3600">
                <a:solidFill>
                  <a:schemeClr val="lt2"/>
                </a:solidFill>
              </a:defRPr>
            </a:lvl8pPr>
            <a:lvl9pPr marL="0" indent="228600">
              <a:spcBef>
                <a:spcPts val="0"/>
              </a:spcBef>
              <a:buClr>
                <a:schemeClr val="lt2"/>
              </a:buClr>
              <a:buSzPct val="100000"/>
              <a:buNone/>
              <a:defRPr sz="36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0" y="0"/>
            <a:ext cx="9144000" cy="1127125"/>
          </a:xfrm>
          <a:prstGeom prst="rect">
            <a:avLst/>
          </a:prstGeom>
          <a:solidFill>
            <a:schemeClr val="bg2"/>
          </a:solidFill>
          <a:ln w="9525">
            <a:noFill/>
            <a:miter lim="800000"/>
            <a:headEnd/>
            <a:tailEnd/>
          </a:ln>
        </p:spPr>
        <p:txBody>
          <a:bodyPr lIns="91425" tIns="45700" rIns="91425" bIns="45700" anchor="ctr"/>
          <a:lstStyle/>
          <a:p>
            <a:endParaRPr lang="en-US"/>
          </a:p>
        </p:txBody>
      </p:sp>
      <p:cxnSp>
        <p:nvCxnSpPr>
          <p:cNvPr id="5" name="Shape 14"/>
          <p:cNvCxnSpPr>
            <a:cxnSpLocks noChangeShapeType="1"/>
          </p:cNvCxnSpPr>
          <p:nvPr/>
        </p:nvCxnSpPr>
        <p:spPr bwMode="auto">
          <a:xfrm>
            <a:off x="0" y="1127125"/>
            <a:ext cx="9144000" cy="0"/>
          </a:xfrm>
          <a:prstGeom prst="straightConnector1">
            <a:avLst/>
          </a:prstGeom>
          <a:noFill/>
          <a:ln w="28575">
            <a:solidFill>
              <a:schemeClr val="tx1"/>
            </a:solidFill>
            <a:round/>
            <a:headEnd/>
            <a:tailEnd/>
          </a:ln>
        </p:spPr>
      </p:cxnSp>
      <p:sp>
        <p:nvSpPr>
          <p:cNvPr id="15" name="Shape 15"/>
          <p:cNvSpPr txBox="1">
            <a:spLocks noGrp="1"/>
          </p:cNvSpPr>
          <p:nvPr>
            <p:ph type="title"/>
          </p:nvPr>
        </p:nvSpPr>
        <p:spPr>
          <a:xfrm>
            <a:off x="457200" y="205978"/>
            <a:ext cx="8229600" cy="8574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5" name="Shape 18"/>
          <p:cNvSpPr>
            <a:spLocks noChangeArrowheads="1"/>
          </p:cNvSpPr>
          <p:nvPr/>
        </p:nvSpPr>
        <p:spPr bwMode="auto">
          <a:xfrm>
            <a:off x="0" y="0"/>
            <a:ext cx="9144000" cy="1127125"/>
          </a:xfrm>
          <a:prstGeom prst="rect">
            <a:avLst/>
          </a:prstGeom>
          <a:solidFill>
            <a:schemeClr val="bg2"/>
          </a:solidFill>
          <a:ln w="9525">
            <a:noFill/>
            <a:miter lim="800000"/>
            <a:headEnd/>
            <a:tailEnd/>
          </a:ln>
        </p:spPr>
        <p:txBody>
          <a:bodyPr lIns="91425" tIns="45700" rIns="91425" bIns="45700" anchor="ctr"/>
          <a:lstStyle/>
          <a:p>
            <a:endParaRPr lang="en-US"/>
          </a:p>
        </p:txBody>
      </p:sp>
      <p:cxnSp>
        <p:nvCxnSpPr>
          <p:cNvPr id="6" name="Shape 19"/>
          <p:cNvCxnSpPr>
            <a:cxnSpLocks noChangeShapeType="1"/>
          </p:cNvCxnSpPr>
          <p:nvPr/>
        </p:nvCxnSpPr>
        <p:spPr bwMode="auto">
          <a:xfrm>
            <a:off x="0" y="1127125"/>
            <a:ext cx="9144000" cy="0"/>
          </a:xfrm>
          <a:prstGeom prst="straightConnector1">
            <a:avLst/>
          </a:prstGeom>
          <a:noFill/>
          <a:ln w="28575">
            <a:solidFill>
              <a:schemeClr val="tx1"/>
            </a:solidFill>
            <a:round/>
            <a:headEnd/>
            <a:tailEnd/>
          </a:ln>
        </p:spPr>
      </p:cxnSp>
      <p:sp>
        <p:nvSpPr>
          <p:cNvPr id="20" name="Shape 20"/>
          <p:cNvSpPr txBox="1">
            <a:spLocks noGrp="1"/>
          </p:cNvSpPr>
          <p:nvPr>
            <p:ph type="title"/>
          </p:nvPr>
        </p:nvSpPr>
        <p:spPr>
          <a:xfrm>
            <a:off x="457200" y="205978"/>
            <a:ext cx="8229600" cy="8574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3" name="Shape 24"/>
          <p:cNvSpPr>
            <a:spLocks noChangeArrowheads="1"/>
          </p:cNvSpPr>
          <p:nvPr/>
        </p:nvSpPr>
        <p:spPr bwMode="auto">
          <a:xfrm>
            <a:off x="0" y="0"/>
            <a:ext cx="9144000" cy="1127125"/>
          </a:xfrm>
          <a:prstGeom prst="rect">
            <a:avLst/>
          </a:prstGeom>
          <a:solidFill>
            <a:schemeClr val="bg2"/>
          </a:solidFill>
          <a:ln w="9525">
            <a:noFill/>
            <a:miter lim="800000"/>
            <a:headEnd/>
            <a:tailEnd/>
          </a:ln>
        </p:spPr>
        <p:txBody>
          <a:bodyPr lIns="91425" tIns="45700" rIns="91425" bIns="45700" anchor="ctr"/>
          <a:lstStyle/>
          <a:p>
            <a:endParaRPr lang="en-US"/>
          </a:p>
        </p:txBody>
      </p:sp>
      <p:cxnSp>
        <p:nvCxnSpPr>
          <p:cNvPr id="4" name="Shape 25"/>
          <p:cNvCxnSpPr>
            <a:cxnSpLocks noChangeShapeType="1"/>
          </p:cNvCxnSpPr>
          <p:nvPr/>
        </p:nvCxnSpPr>
        <p:spPr bwMode="auto">
          <a:xfrm>
            <a:off x="0" y="1127125"/>
            <a:ext cx="9144000" cy="0"/>
          </a:xfrm>
          <a:prstGeom prst="straightConnector1">
            <a:avLst/>
          </a:prstGeom>
          <a:noFill/>
          <a:ln w="28575">
            <a:solidFill>
              <a:schemeClr val="tx1"/>
            </a:solidFill>
            <a:round/>
            <a:headEnd/>
            <a:tailEnd/>
          </a:ln>
        </p:spPr>
      </p:cxnSp>
      <p:sp>
        <p:nvSpPr>
          <p:cNvPr id="26" name="Shape 26"/>
          <p:cNvSpPr txBox="1">
            <a:spLocks noGrp="1"/>
          </p:cNvSpPr>
          <p:nvPr>
            <p:ph type="title"/>
          </p:nvPr>
        </p:nvSpPr>
        <p:spPr>
          <a:xfrm>
            <a:off x="457200" y="205978"/>
            <a:ext cx="8229600" cy="8574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3" name="Shape 28"/>
          <p:cNvSpPr>
            <a:spLocks noChangeArrowheads="1"/>
          </p:cNvSpPr>
          <p:nvPr/>
        </p:nvSpPr>
        <p:spPr bwMode="auto">
          <a:xfrm>
            <a:off x="0" y="4224338"/>
            <a:ext cx="9144000" cy="919162"/>
          </a:xfrm>
          <a:prstGeom prst="rect">
            <a:avLst/>
          </a:prstGeom>
          <a:solidFill>
            <a:schemeClr val="bg2"/>
          </a:solidFill>
          <a:ln w="9525">
            <a:noFill/>
            <a:miter lim="800000"/>
            <a:headEnd/>
            <a:tailEnd/>
          </a:ln>
        </p:spPr>
        <p:txBody>
          <a:bodyPr lIns="91425" tIns="45700" rIns="91425" bIns="45700" anchor="ctr"/>
          <a:lstStyle/>
          <a:p>
            <a:endParaRPr lang="en-US"/>
          </a:p>
        </p:txBody>
      </p:sp>
      <p:cxnSp>
        <p:nvCxnSpPr>
          <p:cNvPr id="4" name="Shape 29"/>
          <p:cNvCxnSpPr>
            <a:cxnSpLocks noChangeShapeType="1"/>
          </p:cNvCxnSpPr>
          <p:nvPr/>
        </p:nvCxnSpPr>
        <p:spPr bwMode="auto">
          <a:xfrm>
            <a:off x="0" y="4224338"/>
            <a:ext cx="9144000" cy="0"/>
          </a:xfrm>
          <a:prstGeom prst="straightConnector1">
            <a:avLst/>
          </a:prstGeom>
          <a:noFill/>
          <a:ln w="28575">
            <a:solidFill>
              <a:schemeClr val="tx1"/>
            </a:solidFill>
            <a:round/>
            <a:headEnd/>
            <a:tailEnd/>
          </a:ln>
        </p:spPr>
      </p:cxnSp>
      <p:sp>
        <p:nvSpPr>
          <p:cNvPr id="30" name="Shape 30"/>
          <p:cNvSpPr txBox="1">
            <a:spLocks noGrp="1"/>
          </p:cNvSpPr>
          <p:nvPr>
            <p:ph type="body" idx="1"/>
          </p:nvPr>
        </p:nvSpPr>
        <p:spPr>
          <a:xfrm>
            <a:off x="457200" y="4406309"/>
            <a:ext cx="8229600" cy="519599"/>
          </a:xfrm>
          <a:prstGeom prst="rect">
            <a:avLst/>
          </a:prstGeom>
        </p:spPr>
        <p:txBody>
          <a:bodyPr/>
          <a:lstStyle>
            <a:lvl1pPr marL="285750" indent="-171450" algn="ctr">
              <a:spcBef>
                <a:spcPts val="0"/>
              </a:spcBef>
              <a:buClr>
                <a:schemeClr val="lt1"/>
              </a:buClr>
              <a:buSzPct val="100000"/>
              <a:buNone/>
              <a:defRPr sz="1800">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027" name="Shape 6"/>
          <p:cNvSpPr txBox="1">
            <a:spLocks noGrp="1"/>
          </p:cNvSpPr>
          <p:nvPr>
            <p:ph type="body" idx="1"/>
          </p:nvPr>
        </p:nvSpPr>
        <p:spPr bwMode="auto">
          <a:xfrm>
            <a:off x="457200" y="1200150"/>
            <a:ext cx="8229600" cy="37258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0"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33"/>
          <p:cNvSpPr txBox="1">
            <a:spLocks noGrp="1"/>
          </p:cNvSpPr>
          <p:nvPr>
            <p:ph type="ctrTitle"/>
          </p:nvPr>
        </p:nvSpPr>
        <p:spPr>
          <a:xfrm>
            <a:off x="685800" y="1617663"/>
            <a:ext cx="7772400" cy="1238250"/>
          </a:xfrm>
        </p:spPr>
        <p:txBody>
          <a:bodyPr/>
          <a:lstStyle/>
          <a:p>
            <a:pPr eaLnBrk="1" hangingPunct="1">
              <a:buClr>
                <a:srgbClr val="535353"/>
              </a:buClr>
              <a:buSzTx/>
              <a:buFont typeface="Trebuchet MS" pitchFamily="34" charset="0"/>
              <a:buNone/>
            </a:pPr>
            <a:r>
              <a:rPr lang="en-US" b="1" smtClean="0">
                <a:solidFill>
                  <a:srgbClr val="535353"/>
                </a:solidFill>
                <a:latin typeface="Trebuchet MS" pitchFamily="34" charset="0"/>
                <a:cs typeface="Arial" charset="0"/>
                <a:sym typeface="Trebuchet MS" pitchFamily="34" charset="0"/>
              </a:rPr>
              <a:t>Background Information:</a:t>
            </a:r>
          </a:p>
        </p:txBody>
      </p:sp>
      <p:sp>
        <p:nvSpPr>
          <p:cNvPr id="9218" name="Shape 34"/>
          <p:cNvSpPr txBox="1">
            <a:spLocks noGrp="1"/>
          </p:cNvSpPr>
          <p:nvPr>
            <p:ph type="subTitle" idx="1"/>
          </p:nvPr>
        </p:nvSpPr>
        <p:spPr>
          <a:xfrm>
            <a:off x="685800" y="2965450"/>
            <a:ext cx="7772400" cy="944563"/>
          </a:xfrm>
        </p:spPr>
        <p:txBody>
          <a:bodyPr/>
          <a:lstStyle/>
          <a:p>
            <a:pPr eaLnBrk="1" hangingPunct="1">
              <a:spcBef>
                <a:spcPct val="0"/>
              </a:spcBef>
              <a:buClr>
                <a:srgbClr val="B4AD9E"/>
              </a:buClr>
              <a:buSzTx/>
              <a:buFont typeface="Trebuchet MS" pitchFamily="34" charset="0"/>
              <a:buNone/>
            </a:pPr>
            <a:r>
              <a:rPr lang="en-US" smtClean="0">
                <a:solidFill>
                  <a:srgbClr val="B4AD9E"/>
                </a:solidFill>
                <a:latin typeface="Trebuchet MS" pitchFamily="34" charset="0"/>
                <a:cs typeface="Arial" charset="0"/>
                <a:sym typeface="Trebuchet MS" pitchFamily="34" charset="0"/>
              </a:rPr>
              <a:t>Nicolae Ceausescu</a:t>
            </a:r>
          </a:p>
          <a:p>
            <a:pPr eaLnBrk="1" hangingPunct="1">
              <a:spcBef>
                <a:spcPct val="0"/>
              </a:spcBef>
              <a:buClr>
                <a:srgbClr val="B4AD9E"/>
              </a:buClr>
              <a:buSzTx/>
              <a:buFont typeface="Trebuchet MS" pitchFamily="34" charset="0"/>
              <a:buNone/>
            </a:pPr>
            <a:r>
              <a:rPr lang="en-US" smtClean="0">
                <a:solidFill>
                  <a:srgbClr val="B4AD9E"/>
                </a:solidFill>
                <a:latin typeface="Trebuchet MS" pitchFamily="34" charset="0"/>
                <a:cs typeface="Arial" charset="0"/>
                <a:sym typeface="Trebuchet MS" pitchFamily="34" charset="0"/>
              </a:rPr>
              <a:t>Romanian Communist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39"/>
          <p:cNvSpPr txBox="1">
            <a:spLocks noGrp="1"/>
          </p:cNvSpPr>
          <p:nvPr>
            <p:ph type="title"/>
          </p:nvPr>
        </p:nvSpPr>
        <p:spPr>
          <a:xfrm>
            <a:off x="457200" y="206375"/>
            <a:ext cx="8229600" cy="857250"/>
          </a:xfrm>
        </p:spPr>
        <p:txBody>
          <a:bodyPr/>
          <a:lstStyle/>
          <a:p>
            <a:pPr eaLnBrk="1" hangingPunct="1">
              <a:buClr>
                <a:srgbClr val="E6D6BD"/>
              </a:buClr>
              <a:buFont typeface="Trebuchet MS" pitchFamily="34" charset="0"/>
              <a:buNone/>
            </a:pPr>
            <a:r>
              <a:rPr lang="en-US" sz="3600" b="1" smtClean="0">
                <a:solidFill>
                  <a:srgbClr val="E6D6BD"/>
                </a:solidFill>
                <a:latin typeface="Trebuchet MS" pitchFamily="34" charset="0"/>
                <a:cs typeface="Arial" charset="0"/>
                <a:sym typeface="Trebuchet MS" pitchFamily="34" charset="0"/>
              </a:rPr>
              <a:t>Family</a:t>
            </a:r>
          </a:p>
        </p:txBody>
      </p:sp>
      <p:sp>
        <p:nvSpPr>
          <p:cNvPr id="11266" name="Shape 40"/>
          <p:cNvSpPr txBox="1">
            <a:spLocks noGrp="1"/>
          </p:cNvSpPr>
          <p:nvPr>
            <p:ph type="body" idx="1"/>
          </p:nvPr>
        </p:nvSpPr>
        <p:spPr>
          <a:xfrm>
            <a:off x="457200" y="1200150"/>
            <a:ext cx="5584825" cy="3725863"/>
          </a:xfrm>
        </p:spPr>
        <p:txBody>
          <a:bodyPr/>
          <a:lstStyle/>
          <a:p>
            <a:pPr indent="-152400" eaLnBrk="1" hangingPunct="1">
              <a:spcBef>
                <a:spcPts val="600"/>
              </a:spcBef>
              <a:buClr>
                <a:srgbClr val="535353"/>
              </a:buClr>
              <a:buFont typeface="Trebuchet MS" pitchFamily="34" charset="0"/>
              <a:buNone/>
            </a:pPr>
            <a:r>
              <a:rPr lang="en-US" sz="1500" smtClean="0">
                <a:latin typeface="Arial" charset="0"/>
                <a:cs typeface="Arial" charset="0"/>
              </a:rPr>
              <a:t>-Born into a family of 10 children with little wealth on </a:t>
            </a:r>
          </a:p>
          <a:p>
            <a:pPr indent="-152400" eaLnBrk="1" hangingPunct="1">
              <a:spcBef>
                <a:spcPts val="600"/>
              </a:spcBef>
              <a:buClr>
                <a:srgbClr val="535353"/>
              </a:buClr>
              <a:buFont typeface="Trebuchet MS" pitchFamily="34" charset="0"/>
              <a:buNone/>
            </a:pPr>
            <a:r>
              <a:rPr lang="en-US" sz="1500" smtClean="0">
                <a:latin typeface="Arial" charset="0"/>
                <a:cs typeface="Arial" charset="0"/>
              </a:rPr>
              <a:t>January 26, 1918.</a:t>
            </a:r>
          </a:p>
          <a:p>
            <a:pPr indent="-152400" eaLnBrk="1" hangingPunct="1">
              <a:spcBef>
                <a:spcPts val="600"/>
              </a:spcBef>
              <a:buClr>
                <a:srgbClr val="535353"/>
              </a:buClr>
              <a:buFont typeface="Trebuchet MS" pitchFamily="34" charset="0"/>
              <a:buNone/>
            </a:pPr>
            <a:r>
              <a:rPr lang="en-US" sz="1500" smtClean="0">
                <a:latin typeface="Arial" charset="0"/>
                <a:cs typeface="Arial" charset="0"/>
              </a:rPr>
              <a:t>-Elena Petrescu, whom he married in 1946.</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-Had 3 children: Valentin Ceausescu (born 1948), </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a nuclear physicist;Nicu Ceausescu (1951–1996), </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also a physicist; and a daughter, Zia Ceausescu</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(1949–2006), who was a mathematician.</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 At the age of 11, he ran away from his abusive </a:t>
            </a:r>
          </a:p>
          <a:p>
            <a:pPr indent="-152400" eaLnBrk="1" hangingPunct="1">
              <a:lnSpc>
                <a:spcPct val="115000"/>
              </a:lnSpc>
              <a:buClr>
                <a:srgbClr val="535353"/>
              </a:buClr>
              <a:buFont typeface="Trebuchet MS" pitchFamily="34" charset="0"/>
              <a:buNone/>
            </a:pPr>
            <a:r>
              <a:rPr lang="en-US" sz="1500" smtClean="0">
                <a:latin typeface="Arial" charset="0"/>
                <a:cs typeface="Arial" charset="0"/>
              </a:rPr>
              <a:t>alcoholic father to Bucharest, initially living with </a:t>
            </a:r>
          </a:p>
          <a:p>
            <a:pPr indent="-152400" eaLnBrk="1" hangingPunct="1">
              <a:lnSpc>
                <a:spcPct val="115000"/>
              </a:lnSpc>
              <a:buClr>
                <a:srgbClr val="000000"/>
              </a:buClr>
              <a:buSzPct val="73000"/>
            </a:pPr>
            <a:r>
              <a:rPr lang="en-US" sz="1500" smtClean="0">
                <a:latin typeface="Arial" charset="0"/>
                <a:cs typeface="Arial" charset="0"/>
              </a:rPr>
              <a:t>his sister, Niculina Rusescu.</a:t>
            </a: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p:txBody>
      </p:sp>
      <p:pic>
        <p:nvPicPr>
          <p:cNvPr id="11267" name="Shape 41"/>
          <p:cNvPicPr preferRelativeResize="0">
            <a:picLocks noChangeAspect="1" noChangeArrowheads="1"/>
          </p:cNvPicPr>
          <p:nvPr/>
        </p:nvPicPr>
        <p:blipFill>
          <a:blip r:embed="rId3"/>
          <a:srcRect/>
          <a:stretch>
            <a:fillRect/>
          </a:stretch>
        </p:blipFill>
        <p:spPr bwMode="auto">
          <a:xfrm>
            <a:off x="5024438" y="1654175"/>
            <a:ext cx="3954462" cy="3316288"/>
          </a:xfrm>
          <a:prstGeom prst="rect">
            <a:avLst/>
          </a:prstGeom>
          <a:noFill/>
          <a:ln w="9525">
            <a:noFill/>
            <a:miter lim="800000"/>
            <a:headEnd/>
            <a:tailEnd/>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46"/>
          <p:cNvSpPr txBox="1">
            <a:spLocks noGrp="1"/>
          </p:cNvSpPr>
          <p:nvPr>
            <p:ph type="title"/>
          </p:nvPr>
        </p:nvSpPr>
        <p:spPr>
          <a:xfrm>
            <a:off x="457200" y="206375"/>
            <a:ext cx="8229600" cy="857250"/>
          </a:xfrm>
        </p:spPr>
        <p:txBody>
          <a:bodyPr/>
          <a:lstStyle/>
          <a:p>
            <a:pPr eaLnBrk="1" hangingPunct="1">
              <a:buClr>
                <a:srgbClr val="E6D6BD"/>
              </a:buClr>
              <a:buFont typeface="Trebuchet MS" pitchFamily="34" charset="0"/>
              <a:buNone/>
            </a:pPr>
            <a:r>
              <a:rPr lang="en-US" sz="3600" b="1" smtClean="0">
                <a:solidFill>
                  <a:srgbClr val="E6D6BD"/>
                </a:solidFill>
                <a:latin typeface="Trebuchet MS" pitchFamily="34" charset="0"/>
                <a:cs typeface="Arial" charset="0"/>
                <a:sym typeface="Trebuchet MS" pitchFamily="34" charset="0"/>
              </a:rPr>
              <a:t>History of politics and careers</a:t>
            </a:r>
          </a:p>
        </p:txBody>
      </p:sp>
      <p:sp>
        <p:nvSpPr>
          <p:cNvPr id="13314" name="Shape 47"/>
          <p:cNvSpPr txBox="1">
            <a:spLocks noGrp="1"/>
          </p:cNvSpPr>
          <p:nvPr>
            <p:ph type="body" idx="1"/>
          </p:nvPr>
        </p:nvSpPr>
        <p:spPr>
          <a:xfrm>
            <a:off x="457200" y="1200150"/>
            <a:ext cx="5030788" cy="3725863"/>
          </a:xfrm>
        </p:spPr>
        <p:txBody>
          <a:bodyPr/>
          <a:lstStyle/>
          <a:p>
            <a:pPr indent="-152400" eaLnBrk="1" hangingPunct="1">
              <a:lnSpc>
                <a:spcPct val="115000"/>
              </a:lnSpc>
              <a:buClr>
                <a:srgbClr val="535353"/>
              </a:buClr>
              <a:buFont typeface="Trebuchet MS" pitchFamily="34" charset="0"/>
              <a:buNone/>
            </a:pPr>
            <a:r>
              <a:rPr lang="en-US" smtClean="0">
                <a:latin typeface="Arial" charset="0"/>
                <a:cs typeface="Arial" charset="0"/>
              </a:rPr>
              <a:t>-In 1943, he was transferred to Targu Jiu Internment camp, where he shared a cell with Gheorghe Gheorghiu-Dej, becoming his protege.</a:t>
            </a:r>
          </a:p>
          <a:p>
            <a:pPr indent="-152400" eaLnBrk="1" hangingPunct="1">
              <a:lnSpc>
                <a:spcPct val="115000"/>
              </a:lnSpc>
              <a:buClr>
                <a:srgbClr val="535353"/>
              </a:buClr>
              <a:buFont typeface="Trebuchet MS" pitchFamily="34" charset="0"/>
              <a:buNone/>
            </a:pPr>
            <a:r>
              <a:rPr lang="en-US" smtClean="0">
                <a:latin typeface="Arial" charset="0"/>
                <a:cs typeface="Arial" charset="0"/>
              </a:rPr>
              <a:t>-Ceausescu then went into politics because Gheorghiu-Dej who was in politics previously passed away and Ceausescu took over as General Secretary (1965 to 1989).</a:t>
            </a:r>
          </a:p>
          <a:p>
            <a:pPr indent="-152400" eaLnBrk="1" hangingPunct="1">
              <a:lnSpc>
                <a:spcPct val="115000"/>
              </a:lnSpc>
              <a:buClr>
                <a:srgbClr val="000000"/>
              </a:buClr>
              <a:buSzPct val="79000"/>
            </a:pPr>
            <a:r>
              <a:rPr lang="en-US" smtClean="0">
                <a:latin typeface="Arial" charset="0"/>
                <a:cs typeface="Arial" charset="0"/>
              </a:rPr>
              <a:t>-Country's head of state from 1967 to 1989, 1967-1989 president of Romanian and member of the Romanian Communist youth movement.</a:t>
            </a:r>
          </a:p>
          <a:p>
            <a:pPr indent="-152400" eaLnBrk="1" hangingPunct="1">
              <a:lnSpc>
                <a:spcPct val="115000"/>
              </a:lnSpc>
              <a:buClr>
                <a:srgbClr val="000000"/>
              </a:buClr>
              <a:buSzPct val="79000"/>
            </a:pPr>
            <a:r>
              <a:rPr lang="en-US" smtClean="0">
                <a:solidFill>
                  <a:srgbClr val="252525"/>
                </a:solidFill>
                <a:latin typeface="Arial" charset="0"/>
                <a:cs typeface="Arial" charset="0"/>
              </a:rPr>
              <a:t>-</a:t>
            </a:r>
            <a:r>
              <a:rPr lang="en-US" smtClean="0">
                <a:latin typeface="Arial" charset="0"/>
                <a:cs typeface="Arial" charset="0"/>
              </a:rPr>
              <a:t>Ceausescu was a 2 star Lieutenant General.(1948)</a:t>
            </a: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p:txBody>
      </p:sp>
      <p:pic>
        <p:nvPicPr>
          <p:cNvPr id="13315" name="Shape 48"/>
          <p:cNvPicPr preferRelativeResize="0">
            <a:picLocks noChangeAspect="1" noChangeArrowheads="1"/>
          </p:cNvPicPr>
          <p:nvPr/>
        </p:nvPicPr>
        <p:blipFill>
          <a:blip r:embed="rId3"/>
          <a:srcRect/>
          <a:stretch>
            <a:fillRect/>
          </a:stretch>
        </p:blipFill>
        <p:spPr bwMode="auto">
          <a:xfrm>
            <a:off x="5699125" y="1349375"/>
            <a:ext cx="2987675" cy="3427413"/>
          </a:xfrm>
          <a:prstGeom prst="rect">
            <a:avLst/>
          </a:prstGeom>
          <a:noFill/>
          <a:ln w="9525">
            <a:noFill/>
            <a:miter lim="800000"/>
            <a:headEnd/>
            <a:tailEn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53"/>
          <p:cNvSpPr txBox="1">
            <a:spLocks noGrp="1"/>
          </p:cNvSpPr>
          <p:nvPr>
            <p:ph type="title"/>
          </p:nvPr>
        </p:nvSpPr>
        <p:spPr>
          <a:xfrm>
            <a:off x="457200" y="206375"/>
            <a:ext cx="8229600" cy="857250"/>
          </a:xfrm>
        </p:spPr>
        <p:txBody>
          <a:bodyPr/>
          <a:lstStyle/>
          <a:p>
            <a:pPr eaLnBrk="1" hangingPunct="1">
              <a:buClr>
                <a:srgbClr val="E6D6BD"/>
              </a:buClr>
              <a:buFont typeface="Trebuchet MS" pitchFamily="34" charset="0"/>
              <a:buNone/>
            </a:pPr>
            <a:r>
              <a:rPr lang="en-US" sz="3600" b="1" smtClean="0">
                <a:solidFill>
                  <a:srgbClr val="E6D6BD"/>
                </a:solidFill>
                <a:latin typeface="Trebuchet MS" pitchFamily="34" charset="0"/>
                <a:cs typeface="Arial" charset="0"/>
                <a:sym typeface="Trebuchet MS" pitchFamily="34" charset="0"/>
              </a:rPr>
              <a:t>Romanian Revolution</a:t>
            </a:r>
          </a:p>
        </p:txBody>
      </p:sp>
      <p:sp>
        <p:nvSpPr>
          <p:cNvPr id="54" name="Shape 54"/>
          <p:cNvSpPr txBox="1">
            <a:spLocks noGrp="1"/>
          </p:cNvSpPr>
          <p:nvPr>
            <p:ph type="body" idx="1"/>
          </p:nvPr>
        </p:nvSpPr>
        <p:spPr>
          <a:xfrm>
            <a:off x="457200" y="1200150"/>
            <a:ext cx="8229600" cy="3725863"/>
          </a:xfrm>
        </p:spPr>
        <p:txBody>
          <a:bodyPr>
            <a:noAutofit/>
          </a:bodyPr>
          <a:lstStyle/>
          <a:p>
            <a:pPr indent="457200" eaLnBrk="1" fontAlgn="auto" hangingPunct="1">
              <a:lnSpc>
                <a:spcPct val="115000"/>
              </a:lnSpc>
              <a:spcBef>
                <a:spcPts val="0"/>
              </a:spcBef>
              <a:spcAft>
                <a:spcPts val="0"/>
              </a:spcAft>
              <a:buClr>
                <a:schemeClr val="dk2"/>
              </a:buClr>
              <a:buSzPct val="100000"/>
              <a:buFont typeface="Trebuchet MS"/>
              <a:buNone/>
              <a:defRPr/>
            </a:pPr>
            <a:r>
              <a:rPr lang="en" sz="1200">
                <a:latin typeface="Cambria"/>
                <a:ea typeface="Cambria"/>
                <a:cs typeface="Cambria"/>
                <a:sym typeface="Cambria"/>
              </a:rPr>
              <a:t>Ceausescu regime collapsed after he ordered his security forces to fire on anti-government demonstrators in the city of Timisoara on December 17, 1989. The demonstrators fled to Bucharest and became known as the Romanian Revolution. Demonstrations in the city of Timisoara were triggered by the government-sponsored attempt to evict Laszlo Tokes, an ethnic Hungarian pastor, accused by the government of inciting ethnic hatred. Mass meeting of December 21, held in what is now Revolution square. Ceausescu  blamed the Timisoara riots on "fascist agitators who want to destroy socialism.” Roughly eight minutes into his speech, several people began jeering, booing and whistling at him a reaction that would have been unthinkable for most of the previous quarter-century of his rule. The rioters were no match for the military apparatus concentrated in Bucharest, which cleared the streets by midnight and arrested hundreds of people in the process. Ceausescu made a last desperate attempt to address the crowd gathered in front of the Central Committee building, but the people in the square began throwing stones and other projectiles at him, forcing him to take refuge in the building once more. They managed to overpower Ceausescu's bodyguards and rushed through his office.  He, Elena and four others managed to get to the roof and escaped by helicopter. Regular military forces, police and Security fired on demonstrators, killing and injuring men, women and children. During the course of the revolution, the western press published estimates of the number of people killed by Securitate forces in attempting to support Ceausescu and quell the rebellion. The count increased rapidly until an estimated 64,000 fatalities were widely reported across front pages.</a:t>
            </a:r>
          </a:p>
          <a:p>
            <a:pPr indent="-152400" eaLnBrk="1" fontAlgn="auto" hangingPunct="1">
              <a:spcBef>
                <a:spcPts val="600"/>
              </a:spcBef>
              <a:spcAft>
                <a:spcPts val="0"/>
              </a:spcAft>
              <a:buClr>
                <a:schemeClr val="dk2"/>
              </a:buClr>
              <a:buSzPct val="100000"/>
              <a:buFont typeface="Trebuchet MS"/>
              <a:buNone/>
              <a:defRPr/>
            </a:pPr>
            <a:endParaRPr sz="3000">
              <a:solidFill>
                <a:schemeClr val="dk2"/>
              </a:solidFill>
              <a:latin typeface="Trebuchet MS"/>
              <a:ea typeface="Trebuchet MS"/>
              <a:cs typeface="Trebuchet MS"/>
              <a:sym typeface="Trebuchet M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59"/>
          <p:cNvSpPr txBox="1">
            <a:spLocks noGrp="1"/>
          </p:cNvSpPr>
          <p:nvPr>
            <p:ph type="title"/>
          </p:nvPr>
        </p:nvSpPr>
        <p:spPr>
          <a:xfrm>
            <a:off x="457200" y="206375"/>
            <a:ext cx="8229600" cy="857250"/>
          </a:xfrm>
        </p:spPr>
        <p:txBody>
          <a:bodyPr/>
          <a:lstStyle/>
          <a:p>
            <a:pPr eaLnBrk="1" hangingPunct="1">
              <a:buClr>
                <a:srgbClr val="E6D6BD"/>
              </a:buClr>
              <a:buFont typeface="Trebuchet MS" pitchFamily="34" charset="0"/>
              <a:buNone/>
            </a:pPr>
            <a:r>
              <a:rPr lang="en-US" sz="3600" b="1" smtClean="0">
                <a:solidFill>
                  <a:srgbClr val="E6D6BD"/>
                </a:solidFill>
                <a:latin typeface="Trebuchet MS" pitchFamily="34" charset="0"/>
                <a:cs typeface="Arial" charset="0"/>
                <a:sym typeface="Trebuchet MS" pitchFamily="34" charset="0"/>
              </a:rPr>
              <a:t>Nicolae Ceausescu’s Final Day</a:t>
            </a:r>
          </a:p>
        </p:txBody>
      </p:sp>
      <p:sp>
        <p:nvSpPr>
          <p:cNvPr id="17410" name="Shape 60"/>
          <p:cNvSpPr txBox="1">
            <a:spLocks noGrp="1"/>
          </p:cNvSpPr>
          <p:nvPr>
            <p:ph type="body" idx="1"/>
          </p:nvPr>
        </p:nvSpPr>
        <p:spPr>
          <a:xfrm>
            <a:off x="457200" y="1200150"/>
            <a:ext cx="8229600" cy="3725863"/>
          </a:xfrm>
        </p:spPr>
        <p:txBody>
          <a:bodyPr/>
          <a:lstStyle/>
          <a:p>
            <a:pPr indent="457200" eaLnBrk="1" hangingPunct="1">
              <a:spcBef>
                <a:spcPts val="600"/>
              </a:spcBef>
              <a:buClr>
                <a:srgbClr val="535353"/>
              </a:buClr>
              <a:buFont typeface="Trebuchet MS" pitchFamily="34" charset="0"/>
              <a:buNone/>
            </a:pPr>
            <a:r>
              <a:rPr lang="en-US" smtClean="0">
                <a:latin typeface="Calibri" pitchFamily="34" charset="0"/>
                <a:cs typeface="Arial" charset="0"/>
                <a:sym typeface="Calibri" pitchFamily="34" charset="0"/>
              </a:rPr>
              <a:t>On Christmas Day Dec 25, 1989 Nicolae and Elena (wife) Ceausescu were charged with illegal gathering of wealth and genocide by the Drumhead court-martial. At the end of the quick trial the Ceausescus were found guilty and sentenced to death. A soldier was to take Ceausescu to a room where he was to be executed, Ceausescu demanded that he and his wife would be killed together. Nicolae and Elena Ceausescu were put on their knees and held hands, Nicolae Ceausescu began sing “the Internationale” while being led up against the wall. Both Ceausescus were executed and their bodies were covered by canvas. After Ceausescu’s death at the age of 71, hospitals across the country reported a death toll of less than 1,000, and probably much lower than that. </a:t>
            </a:r>
          </a:p>
        </p:txBody>
      </p:sp>
      <p:pic>
        <p:nvPicPr>
          <p:cNvPr id="17411" name="Shape 61"/>
          <p:cNvPicPr preferRelativeResize="0">
            <a:picLocks noChangeAspect="1" noChangeArrowheads="1"/>
          </p:cNvPicPr>
          <p:nvPr/>
        </p:nvPicPr>
        <p:blipFill>
          <a:blip r:embed="rId3"/>
          <a:srcRect/>
          <a:stretch>
            <a:fillRect/>
          </a:stretch>
        </p:blipFill>
        <p:spPr bwMode="auto">
          <a:xfrm>
            <a:off x="5497513" y="3136900"/>
            <a:ext cx="3105150" cy="2006600"/>
          </a:xfrm>
          <a:prstGeom prst="rect">
            <a:avLst/>
          </a:prstGeom>
          <a:noFill/>
          <a:ln w="9525">
            <a:noFill/>
            <a:miter lim="800000"/>
            <a:headEnd/>
            <a:tailEnd/>
          </a:ln>
        </p:spPr>
      </p:pic>
      <p:pic>
        <p:nvPicPr>
          <p:cNvPr id="17412" name="Shape 62"/>
          <p:cNvPicPr preferRelativeResize="0">
            <a:picLocks noChangeAspect="1" noChangeArrowheads="1"/>
          </p:cNvPicPr>
          <p:nvPr/>
        </p:nvPicPr>
        <p:blipFill>
          <a:blip r:embed="rId4"/>
          <a:srcRect/>
          <a:stretch>
            <a:fillRect/>
          </a:stretch>
        </p:blipFill>
        <p:spPr bwMode="auto">
          <a:xfrm>
            <a:off x="3184525" y="3092450"/>
            <a:ext cx="1958975" cy="2051050"/>
          </a:xfrm>
          <a:prstGeom prst="rect">
            <a:avLst/>
          </a:prstGeom>
          <a:noFill/>
          <a:ln w="9525">
            <a:noFill/>
            <a:miter lim="800000"/>
            <a:headEnd/>
            <a:tailEnd/>
          </a:ln>
        </p:spPr>
      </p:pic>
      <p:pic>
        <p:nvPicPr>
          <p:cNvPr id="17413" name="Shape 63"/>
          <p:cNvPicPr preferRelativeResize="0">
            <a:picLocks noChangeAspect="1" noChangeArrowheads="1"/>
          </p:cNvPicPr>
          <p:nvPr/>
        </p:nvPicPr>
        <p:blipFill>
          <a:blip r:embed="rId5"/>
          <a:srcRect/>
          <a:stretch>
            <a:fillRect/>
          </a:stretch>
        </p:blipFill>
        <p:spPr bwMode="auto">
          <a:xfrm>
            <a:off x="509588" y="3136900"/>
            <a:ext cx="2027237" cy="2006600"/>
          </a:xfrm>
          <a:prstGeom prst="rect">
            <a:avLst/>
          </a:prstGeom>
          <a:noFill/>
          <a:ln w="9525">
            <a:noFill/>
            <a:miter lim="800000"/>
            <a:headEnd/>
            <a:tailEn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68"/>
          <p:cNvSpPr txBox="1">
            <a:spLocks noGrp="1"/>
          </p:cNvSpPr>
          <p:nvPr>
            <p:ph type="title"/>
          </p:nvPr>
        </p:nvSpPr>
        <p:spPr>
          <a:xfrm>
            <a:off x="457200" y="206375"/>
            <a:ext cx="8229600" cy="857250"/>
          </a:xfrm>
        </p:spPr>
        <p:txBody>
          <a:bodyPr/>
          <a:lstStyle/>
          <a:p>
            <a:pPr eaLnBrk="1" hangingPunct="1">
              <a:buClr>
                <a:srgbClr val="E6D6BD"/>
              </a:buClr>
              <a:buFont typeface="Trebuchet MS" pitchFamily="34" charset="0"/>
              <a:buNone/>
            </a:pPr>
            <a:r>
              <a:rPr lang="en-US" sz="3600" b="1" smtClean="0">
                <a:solidFill>
                  <a:srgbClr val="E6D6BD"/>
                </a:solidFill>
                <a:latin typeface="Trebuchet MS" pitchFamily="34" charset="0"/>
                <a:cs typeface="Arial" charset="0"/>
                <a:sym typeface="Trebuchet MS" pitchFamily="34" charset="0"/>
              </a:rPr>
              <a:t>Quote</a:t>
            </a:r>
          </a:p>
        </p:txBody>
      </p:sp>
      <p:sp>
        <p:nvSpPr>
          <p:cNvPr id="19458" name="Shape 69"/>
          <p:cNvSpPr txBox="1">
            <a:spLocks noGrp="1"/>
          </p:cNvSpPr>
          <p:nvPr>
            <p:ph type="body" idx="1"/>
          </p:nvPr>
        </p:nvSpPr>
        <p:spPr>
          <a:xfrm>
            <a:off x="457200" y="1200150"/>
            <a:ext cx="8229600" cy="3725863"/>
          </a:xfrm>
        </p:spPr>
        <p:txBody>
          <a:bodyPr/>
          <a:lstStyle/>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“You need not admit your mistakes, mister. In 1947,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we assumed power, but under completely different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circumstances. In 1947, King Michael showed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more dignity than you. And you might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perhaps have achieved the understanding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of the Romanian people if you had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now admitted your guilt.” </a:t>
            </a:r>
          </a:p>
          <a:p>
            <a:pPr indent="-152400" eaLnBrk="1" hangingPunct="1">
              <a:lnSpc>
                <a:spcPct val="136000"/>
              </a:lnSpc>
              <a:spcAft>
                <a:spcPts val="800"/>
              </a:spcAft>
              <a:buClr>
                <a:srgbClr val="535353"/>
              </a:buClr>
              <a:buFont typeface="Trebuchet MS" pitchFamily="34" charset="0"/>
              <a:buNone/>
            </a:pPr>
            <a:r>
              <a:rPr lang="en-US" smtClean="0">
                <a:latin typeface="Arial" charset="0"/>
                <a:cs typeface="Arial" charset="0"/>
              </a:rPr>
              <a:t>~Prosecutor Gica Popa </a:t>
            </a: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a:p>
            <a:pPr indent="-152400" eaLnBrk="1" hangingPunct="1">
              <a:spcBef>
                <a:spcPts val="600"/>
              </a:spcBef>
              <a:buClr>
                <a:srgbClr val="535353"/>
              </a:buClr>
              <a:buFont typeface="Trebuchet MS" pitchFamily="34" charset="0"/>
              <a:buNone/>
            </a:pPr>
            <a:endParaRPr lang="en-US" sz="3000" smtClean="0">
              <a:solidFill>
                <a:srgbClr val="535353"/>
              </a:solidFill>
              <a:latin typeface="Trebuchet MS" pitchFamily="34" charset="0"/>
              <a:cs typeface="Arial" charset="0"/>
              <a:sym typeface="Trebuchet MS" pitchFamily="34" charset="0"/>
            </a:endParaRPr>
          </a:p>
        </p:txBody>
      </p:sp>
      <p:pic>
        <p:nvPicPr>
          <p:cNvPr id="19459" name="Shape 70"/>
          <p:cNvPicPr preferRelativeResize="0">
            <a:picLocks noChangeAspect="1" noChangeArrowheads="1"/>
          </p:cNvPicPr>
          <p:nvPr/>
        </p:nvPicPr>
        <p:blipFill>
          <a:blip r:embed="rId3"/>
          <a:srcRect/>
          <a:stretch>
            <a:fillRect/>
          </a:stretch>
        </p:blipFill>
        <p:spPr bwMode="auto">
          <a:xfrm>
            <a:off x="4905375" y="1428750"/>
            <a:ext cx="4024313" cy="3348038"/>
          </a:xfrm>
          <a:prstGeom prst="rect">
            <a:avLst/>
          </a:prstGeom>
          <a:noFill/>
          <a:ln w="9525">
            <a:noFill/>
            <a:miter lim="800000"/>
            <a:headEnd/>
            <a:tailEn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hape 76"/>
          <p:cNvPicPr preferRelativeResize="0">
            <a:picLocks noChangeAspect="1" noChangeArrowheads="1"/>
          </p:cNvPicPr>
          <p:nvPr/>
        </p:nvPicPr>
        <p:blipFill>
          <a:blip r:embed="rId3"/>
          <a:srcRect/>
          <a:stretch>
            <a:fillRect/>
          </a:stretch>
        </p:blipFill>
        <p:spPr bwMode="auto">
          <a:xfrm>
            <a:off x="303213" y="157163"/>
            <a:ext cx="3440112" cy="2268537"/>
          </a:xfrm>
          <a:prstGeom prst="rect">
            <a:avLst/>
          </a:prstGeom>
          <a:noFill/>
          <a:ln w="9525">
            <a:noFill/>
            <a:miter lim="800000"/>
            <a:headEnd/>
            <a:tailEnd/>
          </a:ln>
        </p:spPr>
      </p:pic>
      <p:pic>
        <p:nvPicPr>
          <p:cNvPr id="21507" name="Shape 77"/>
          <p:cNvPicPr preferRelativeResize="0">
            <a:picLocks noChangeAspect="1" noChangeArrowheads="1"/>
          </p:cNvPicPr>
          <p:nvPr/>
        </p:nvPicPr>
        <p:blipFill>
          <a:blip r:embed="rId4"/>
          <a:srcRect/>
          <a:stretch>
            <a:fillRect/>
          </a:stretch>
        </p:blipFill>
        <p:spPr bwMode="auto">
          <a:xfrm>
            <a:off x="4535488" y="157163"/>
            <a:ext cx="3754437" cy="2268537"/>
          </a:xfrm>
          <a:prstGeom prst="rect">
            <a:avLst/>
          </a:prstGeom>
          <a:noFill/>
          <a:ln w="9525">
            <a:noFill/>
            <a:miter lim="800000"/>
            <a:headEnd/>
            <a:tailEnd/>
          </a:ln>
        </p:spPr>
      </p:pic>
      <p:sp>
        <p:nvSpPr>
          <p:cNvPr id="21508" name="Shape 78"/>
          <p:cNvSpPr txBox="1">
            <a:spLocks noChangeArrowheads="1"/>
          </p:cNvSpPr>
          <p:nvPr/>
        </p:nvSpPr>
        <p:spPr bwMode="auto">
          <a:xfrm>
            <a:off x="4410075" y="2655888"/>
            <a:ext cx="3657600" cy="457200"/>
          </a:xfrm>
          <a:prstGeom prst="rect">
            <a:avLst/>
          </a:prstGeom>
          <a:noFill/>
          <a:ln w="9525">
            <a:noFill/>
            <a:miter lim="800000"/>
            <a:headEnd/>
            <a:tailEnd/>
          </a:ln>
        </p:spPr>
        <p:txBody>
          <a:bodyPr lIns="91425" tIns="91425" rIns="91425" bIns="91425"/>
          <a:lstStyle/>
          <a:p>
            <a:r>
              <a:rPr lang="en-US" sz="1800"/>
              <a:t>Ceausescu meeting with North Korean leader Kim II Sung in 1971.</a:t>
            </a:r>
          </a:p>
        </p:txBody>
      </p:sp>
      <p:sp>
        <p:nvSpPr>
          <p:cNvPr id="21509" name="Shape 79"/>
          <p:cNvSpPr txBox="1">
            <a:spLocks noChangeArrowheads="1"/>
          </p:cNvSpPr>
          <p:nvPr/>
        </p:nvSpPr>
        <p:spPr bwMode="auto">
          <a:xfrm>
            <a:off x="303213" y="2655888"/>
            <a:ext cx="3657600" cy="877887"/>
          </a:xfrm>
          <a:prstGeom prst="rect">
            <a:avLst/>
          </a:prstGeom>
          <a:noFill/>
          <a:ln w="9525">
            <a:noFill/>
            <a:miter lim="800000"/>
            <a:headEnd/>
            <a:tailEnd/>
          </a:ln>
        </p:spPr>
        <p:txBody>
          <a:bodyPr lIns="91425" tIns="91425" rIns="91425" bIns="91425"/>
          <a:lstStyle/>
          <a:p>
            <a:r>
              <a:rPr lang="en-US" sz="1800"/>
              <a:t>The presidential couple is received by Queen Elizabeth II at Buckingham Palace in June 1978.</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84"/>
          <p:cNvSpPr txBox="1">
            <a:spLocks noChangeArrowheads="1"/>
          </p:cNvSpPr>
          <p:nvPr/>
        </p:nvSpPr>
        <p:spPr bwMode="auto">
          <a:xfrm>
            <a:off x="542925" y="469900"/>
            <a:ext cx="7915275" cy="4256088"/>
          </a:xfrm>
          <a:prstGeom prst="rect">
            <a:avLst/>
          </a:prstGeom>
          <a:noFill/>
          <a:ln w="9525">
            <a:noFill/>
            <a:miter lim="800000"/>
            <a:headEnd/>
            <a:tailEnd/>
          </a:ln>
        </p:spPr>
        <p:txBody>
          <a:bodyPr lIns="91425" tIns="91425" rIns="91425" bIns="91425"/>
          <a:lstStyle/>
          <a:p>
            <a:endParaRPr lang="en-US"/>
          </a:p>
        </p:txBody>
      </p:sp>
      <p:sp>
        <p:nvSpPr>
          <p:cNvPr id="23554" name="Shape 85"/>
          <p:cNvSpPr txBox="1">
            <a:spLocks noChangeArrowheads="1"/>
          </p:cNvSpPr>
          <p:nvPr/>
        </p:nvSpPr>
        <p:spPr bwMode="auto">
          <a:xfrm>
            <a:off x="695325" y="622300"/>
            <a:ext cx="7915275" cy="4256088"/>
          </a:xfrm>
          <a:prstGeom prst="rect">
            <a:avLst/>
          </a:prstGeom>
          <a:noFill/>
          <a:ln w="9525">
            <a:noFill/>
            <a:miter lim="800000"/>
            <a:headEnd/>
            <a:tailEnd/>
          </a:ln>
        </p:spPr>
        <p:txBody>
          <a:bodyPr lIns="91425" tIns="91425" rIns="91425" bIns="91425"/>
          <a:lstStyle/>
          <a:p>
            <a:endParaRPr lang="en-US"/>
          </a:p>
        </p:txBody>
      </p:sp>
      <p:sp>
        <p:nvSpPr>
          <p:cNvPr id="23555" name="Shape 86"/>
          <p:cNvSpPr txBox="1">
            <a:spLocks noChangeArrowheads="1"/>
          </p:cNvSpPr>
          <p:nvPr/>
        </p:nvSpPr>
        <p:spPr bwMode="auto">
          <a:xfrm>
            <a:off x="542925" y="377825"/>
            <a:ext cx="7915275" cy="4254500"/>
          </a:xfrm>
          <a:prstGeom prst="rect">
            <a:avLst/>
          </a:prstGeom>
          <a:noFill/>
          <a:ln w="9525">
            <a:noFill/>
            <a:miter lim="800000"/>
            <a:headEnd/>
            <a:tailEnd/>
          </a:ln>
        </p:spPr>
        <p:txBody>
          <a:bodyPr lIns="91425" tIns="91425" rIns="91425" bIns="91425"/>
          <a:lstStyle/>
          <a:p>
            <a:endParaRPr lang="en-US"/>
          </a:p>
        </p:txBody>
      </p:sp>
      <p:sp>
        <p:nvSpPr>
          <p:cNvPr id="87" name="Shape 87"/>
          <p:cNvSpPr txBox="1"/>
          <p:nvPr/>
        </p:nvSpPr>
        <p:spPr>
          <a:xfrm>
            <a:off x="404813" y="377825"/>
            <a:ext cx="7913687" cy="4254500"/>
          </a:xfrm>
          <a:prstGeom prst="rect">
            <a:avLst/>
          </a:prstGeom>
        </p:spPr>
        <p:txBody>
          <a:bodyPr lIns="91425" tIns="91425" rIns="91425" bIns="91425"/>
          <a:lstStyle/>
          <a:p>
            <a:pPr marL="447675" indent="457200">
              <a:lnSpc>
                <a:spcPct val="115000"/>
              </a:lnSpc>
              <a:buClr>
                <a:srgbClr val="000000"/>
              </a:buClr>
              <a:buSzPct val="79000"/>
              <a:buFont typeface="Arial" charset="0"/>
              <a:buNone/>
            </a:pPr>
            <a:r>
              <a:rPr lang="en-US">
                <a:latin typeface="Cambria" pitchFamily="18" charset="0"/>
                <a:sym typeface="Cambria" pitchFamily="18" charset="0"/>
              </a:rPr>
              <a:t>			</a:t>
            </a:r>
            <a:r>
              <a:rPr lang="en-US" u="sng">
                <a:latin typeface="Cambria" pitchFamily="18" charset="0"/>
                <a:sym typeface="Cambria" pitchFamily="18" charset="0"/>
              </a:rPr>
              <a:t>Work cited</a:t>
            </a:r>
            <a:r>
              <a:rPr lang="en-US">
                <a:latin typeface="Cambria" pitchFamily="18" charset="0"/>
                <a:sym typeface="Cambria" pitchFamily="18" charset="0"/>
              </a:rPr>
              <a:t>:</a:t>
            </a:r>
          </a:p>
          <a:p>
            <a:pPr marL="447675" indent="457200">
              <a:lnSpc>
                <a:spcPct val="115000"/>
              </a:lnSpc>
              <a:buClr>
                <a:srgbClr val="000000"/>
              </a:buClr>
              <a:buSzPct val="79000"/>
              <a:buFont typeface="Arial" charset="0"/>
              <a:buNone/>
            </a:pPr>
            <a:endParaRPr lang="en-US"/>
          </a:p>
          <a:p>
            <a:pPr marL="447675" indent="457200">
              <a:lnSpc>
                <a:spcPct val="115000"/>
              </a:lnSpc>
              <a:buClr>
                <a:srgbClr val="000000"/>
              </a:buClr>
              <a:buSzPct val="79000"/>
              <a:buFont typeface="Arial" charset="0"/>
              <a:buNone/>
            </a:pPr>
            <a:r>
              <a:rPr lang="en-US">
                <a:latin typeface="Cambria" pitchFamily="18" charset="0"/>
                <a:sym typeface="Cambria" pitchFamily="18" charset="0"/>
              </a:rPr>
              <a:t>Unknown. “Nicolae Ceausescu.” Wikimedia Foundation. inc. Wikipedia. April 11, 2014. web. April 11, 2014.</a:t>
            </a:r>
          </a:p>
          <a:p>
            <a:pPr marL="447675" indent="457200"/>
            <a:endParaRPr lang="en-US"/>
          </a:p>
          <a:p>
            <a:pPr marL="447675" indent="457200">
              <a:lnSpc>
                <a:spcPct val="115000"/>
              </a:lnSpc>
              <a:buClr>
                <a:srgbClr val="000000"/>
              </a:buClr>
              <a:buSzPct val="79000"/>
              <a:buFont typeface="Arial" charset="0"/>
              <a:buNone/>
            </a:pPr>
            <a:r>
              <a:rPr lang="en-US">
                <a:latin typeface="Cambria" pitchFamily="18" charset="0"/>
                <a:sym typeface="Cambria" pitchFamily="18" charset="0"/>
              </a:rPr>
              <a:t>Unknown. “Nicolae Ceausescu.” Encyclopaedia Britannica. Encyclopaedia Britannica online. Encyclopaedia inc. 2014. Web. April 14, 2014.</a:t>
            </a:r>
          </a:p>
          <a:p>
            <a:pPr marL="447675" indent="457200"/>
            <a:endParaRPr lang="en-US"/>
          </a:p>
          <a:p>
            <a:pPr marL="447675" indent="457200">
              <a:lnSpc>
                <a:spcPct val="115000"/>
              </a:lnSpc>
              <a:buClr>
                <a:srgbClr val="000000"/>
              </a:buClr>
              <a:buSzPct val="79000"/>
              <a:buFont typeface="Arial" charset="0"/>
              <a:buNone/>
            </a:pPr>
            <a:r>
              <a:rPr lang="en-US">
                <a:latin typeface="Cambria" pitchFamily="18" charset="0"/>
                <a:sym typeface="Cambria" pitchFamily="18" charset="0"/>
              </a:rPr>
              <a:t>Unknown. “Trail of Nicolae and Elena Ceausescu.” Wikimedia Foundation inc. Wikipedia. April 2, 2014. Web. April 2, 2014.   </a:t>
            </a:r>
          </a:p>
          <a:p>
            <a:pPr marL="447675" indent="457200"/>
            <a:endParaRPr lang="en-US"/>
          </a:p>
          <a:p>
            <a:pPr marL="447675" indent="457200">
              <a:lnSpc>
                <a:spcPct val="115000"/>
              </a:lnSpc>
              <a:buClr>
                <a:srgbClr val="000000"/>
              </a:buClr>
              <a:buSzPct val="79000"/>
              <a:buFont typeface="Arial" charset="0"/>
              <a:buNone/>
            </a:pPr>
            <a:r>
              <a:rPr lang="en-US">
                <a:latin typeface="Cambria" pitchFamily="18" charset="0"/>
                <a:sym typeface="Cambria" pitchFamily="18" charset="0"/>
              </a:rPr>
              <a:t>Unknown. “Nicolae Ceausescu.” Wikiquote Inc. Wikipedia. June 29, 2013. Web. June 29, 2013.</a:t>
            </a:r>
          </a:p>
          <a:p>
            <a:pPr marL="447675" indent="457200"/>
            <a:endParaRPr lang="en-US"/>
          </a:p>
        </p:txBody>
      </p:sp>
    </p:spTree>
  </p:cSld>
  <p:clrMapOvr>
    <a:masterClrMapping/>
  </p:clrMapOvr>
  <p:transition spd="slow">
    <p:cut/>
  </p:transition>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Words>
  <PresentationFormat>On-screen Show (16:9)</PresentationFormat>
  <Paragraphs>44</Paragraphs>
  <Slides>8</Slides>
  <Notes>8</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8</vt:i4>
      </vt:variant>
    </vt:vector>
  </HeadingPairs>
  <TitlesOfParts>
    <vt:vector size="18" baseType="lpstr">
      <vt:lpstr>Arial</vt:lpstr>
      <vt:lpstr>Trebuchet MS</vt:lpstr>
      <vt:lpstr>Cambria</vt:lpstr>
      <vt:lpstr>Calibri</vt:lpstr>
      <vt:lpstr>khaki</vt:lpstr>
      <vt:lpstr>khaki</vt:lpstr>
      <vt:lpstr>khaki</vt:lpstr>
      <vt:lpstr>khaki</vt:lpstr>
      <vt:lpstr>khaki</vt:lpstr>
      <vt:lpstr>khaki</vt:lpstr>
      <vt:lpstr>Background Information:</vt:lpstr>
      <vt:lpstr>Family</vt:lpstr>
      <vt:lpstr>History of politics and careers</vt:lpstr>
      <vt:lpstr>Romanian Revolution</vt:lpstr>
      <vt:lpstr>Nicolae Ceausescu’s Final Day</vt:lpstr>
      <vt:lpstr>Quote</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Information:</dc:title>
  <cp:lastModifiedBy>Jim Patterson</cp:lastModifiedBy>
  <cp:revision>1</cp:revision>
  <dcterms:modified xsi:type="dcterms:W3CDTF">2014-04-16T23:57:33Z</dcterms:modified>
</cp:coreProperties>
</file>