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00"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Shape 2"/>
          <p:cNvSpPr>
            <a:spLocks noGrp="1" noRo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a:noFill/>
            <a:round/>
            <a:headEnd/>
            <a:tailEnd/>
          </a:ln>
        </p:spPr>
      </p:sp>
      <p:sp>
        <p:nvSpPr>
          <p:cNvPr id="3" name="Shape 3"/>
          <p:cNvSpPr txBox="1">
            <a:spLocks noGrp="1"/>
          </p:cNvSpPr>
          <p:nvPr>
            <p:ph type="body" idx="1"/>
          </p:nvPr>
        </p:nvSpPr>
        <p:spPr>
          <a:xfrm>
            <a:off x="685800" y="4343400"/>
            <a:ext cx="5486400"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Shape 84"/>
          <p:cNvSpPr>
            <a:spLocks noGrp="1" noRot="1"/>
          </p:cNvSpPr>
          <p:nvPr>
            <p:ph type="sldImg" idx="2"/>
          </p:nvPr>
        </p:nvSpPr>
        <p:spPr>
          <a:noFill/>
        </p:spPr>
      </p:sp>
      <p:sp>
        <p:nvSpPr>
          <p:cNvPr id="10242" name="Shape 8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Shape 92"/>
          <p:cNvSpPr>
            <a:spLocks noGrp="1" noRot="1"/>
          </p:cNvSpPr>
          <p:nvPr>
            <p:ph type="sldImg" idx="2"/>
          </p:nvPr>
        </p:nvSpPr>
        <p:spPr>
          <a:noFill/>
        </p:spPr>
      </p:sp>
      <p:sp>
        <p:nvSpPr>
          <p:cNvPr id="12290" name="Shape 9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100"/>
          <p:cNvSpPr>
            <a:spLocks noGrp="1" noRot="1"/>
          </p:cNvSpPr>
          <p:nvPr>
            <p:ph type="sldImg" idx="2"/>
          </p:nvPr>
        </p:nvSpPr>
        <p:spPr>
          <a:noFill/>
        </p:spPr>
      </p:sp>
      <p:sp>
        <p:nvSpPr>
          <p:cNvPr id="14338" name="Shape 10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108"/>
          <p:cNvSpPr>
            <a:spLocks noGrp="1" noRot="1"/>
          </p:cNvSpPr>
          <p:nvPr>
            <p:ph type="sldImg" idx="2"/>
          </p:nvPr>
        </p:nvSpPr>
        <p:spPr>
          <a:noFill/>
        </p:spPr>
      </p:sp>
      <p:sp>
        <p:nvSpPr>
          <p:cNvPr id="16386" name="Shape 10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116"/>
          <p:cNvSpPr>
            <a:spLocks noGrp="1" noRot="1"/>
          </p:cNvSpPr>
          <p:nvPr>
            <p:ph type="sldImg" idx="2"/>
          </p:nvPr>
        </p:nvSpPr>
        <p:spPr>
          <a:noFill/>
        </p:spPr>
      </p:sp>
      <p:sp>
        <p:nvSpPr>
          <p:cNvPr id="18434" name="Shape 11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24"/>
          <p:cNvSpPr>
            <a:spLocks noGrp="1" noRot="1"/>
          </p:cNvSpPr>
          <p:nvPr>
            <p:ph type="sldImg" idx="2"/>
          </p:nvPr>
        </p:nvSpPr>
        <p:spPr>
          <a:noFill/>
        </p:spPr>
      </p:sp>
      <p:sp>
        <p:nvSpPr>
          <p:cNvPr id="20482" name="Shape 12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4" name="Shape 15"/>
          <p:cNvSpPr>
            <a:spLocks noChangeArrowheads="1"/>
          </p:cNvSpPr>
          <p:nvPr/>
        </p:nvSpPr>
        <p:spPr bwMode="auto">
          <a:xfrm>
            <a:off x="0" y="0"/>
            <a:ext cx="3135313" cy="5143500"/>
          </a:xfrm>
          <a:prstGeom prst="rect">
            <a:avLst/>
          </a:prstGeom>
          <a:noFill/>
          <a:ln w="9525">
            <a:noFill/>
            <a:miter lim="800000"/>
            <a:headEnd/>
            <a:tailEnd/>
          </a:ln>
        </p:spPr>
        <p:txBody>
          <a:bodyPr lIns="91425" tIns="45700" rIns="91425" bIns="45700"/>
          <a:lstStyle/>
          <a:p>
            <a:endParaRPr lang="en-US"/>
          </a:p>
        </p:txBody>
      </p:sp>
      <p:sp>
        <p:nvSpPr>
          <p:cNvPr id="5" name="Shape 16"/>
          <p:cNvSpPr>
            <a:spLocks/>
          </p:cNvSpPr>
          <p:nvPr/>
        </p:nvSpPr>
        <p:spPr bwMode="auto">
          <a:xfrm>
            <a:off x="3175" y="0"/>
            <a:ext cx="635000" cy="609600"/>
          </a:xfrm>
          <a:custGeom>
            <a:avLst/>
            <a:gdLst>
              <a:gd name="T0" fmla="*/ 0 w 400"/>
              <a:gd name="T1" fmla="*/ 0 h 512"/>
              <a:gd name="T2" fmla="*/ 400 w 400"/>
              <a:gd name="T3" fmla="*/ 512 h 512"/>
            </a:gdLst>
            <a:ahLst/>
            <a:cxnLst>
              <a:cxn ang="0">
                <a:pos x="400" y="512"/>
              </a:cxn>
              <a:cxn ang="0">
                <a:pos x="2" y="0"/>
              </a:cxn>
              <a:cxn ang="0">
                <a:pos x="0" y="0"/>
              </a:cxn>
              <a:cxn ang="0">
                <a:pos x="0" y="512"/>
              </a:cxn>
              <a:cxn ang="0">
                <a:pos x="400" y="512"/>
              </a:cxn>
            </a:cxnLst>
            <a:rect l="T0" t="T1" r="T2" b="T3"/>
            <a:pathLst>
              <a:path w="400" h="512" extrusionOk="0">
                <a:moveTo>
                  <a:pt x="400" y="512"/>
                </a:moveTo>
                <a:lnTo>
                  <a:pt x="2" y="0"/>
                </a:lnTo>
                <a:lnTo>
                  <a:pt x="0" y="0"/>
                </a:lnTo>
                <a:lnTo>
                  <a:pt x="0" y="512"/>
                </a:lnTo>
                <a:lnTo>
                  <a:pt x="400" y="512"/>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6" name="Shape 17"/>
          <p:cNvSpPr>
            <a:spLocks/>
          </p:cNvSpPr>
          <p:nvPr/>
        </p:nvSpPr>
        <p:spPr bwMode="auto">
          <a:xfrm>
            <a:off x="3175" y="1916113"/>
            <a:ext cx="635000" cy="612775"/>
          </a:xfrm>
          <a:custGeom>
            <a:avLst/>
            <a:gdLst>
              <a:gd name="T0" fmla="*/ 0 w 400"/>
              <a:gd name="T1" fmla="*/ 0 h 514"/>
              <a:gd name="T2" fmla="*/ 400 w 400"/>
              <a:gd name="T3" fmla="*/ 514 h 514"/>
            </a:gdLst>
            <a:ahLst/>
            <a:cxnLst>
              <a:cxn ang="0">
                <a:pos x="400" y="0"/>
              </a:cxn>
              <a:cxn ang="0">
                <a:pos x="0" y="0"/>
              </a:cxn>
              <a:cxn ang="0">
                <a:pos x="0" y="514"/>
              </a:cxn>
              <a:cxn ang="0">
                <a:pos x="2" y="514"/>
              </a:cxn>
              <a:cxn ang="0">
                <a:pos x="400" y="0"/>
              </a:cxn>
            </a:cxnLst>
            <a:rect l="T0" t="T1" r="T2" b="T3"/>
            <a:pathLst>
              <a:path w="400" h="514" extrusionOk="0">
                <a:moveTo>
                  <a:pt x="400" y="0"/>
                </a:moveTo>
                <a:lnTo>
                  <a:pt x="0" y="0"/>
                </a:lnTo>
                <a:lnTo>
                  <a:pt x="0" y="514"/>
                </a:lnTo>
                <a:lnTo>
                  <a:pt x="2" y="514"/>
                </a:lnTo>
                <a:lnTo>
                  <a:pt x="400" y="0"/>
                </a:lnTo>
                <a:close/>
              </a:path>
            </a:pathLst>
          </a:custGeom>
          <a:gradFill rotWithShape="0">
            <a:gsLst>
              <a:gs pos="0">
                <a:srgbClr val="0090DA"/>
              </a:gs>
              <a:gs pos="53999">
                <a:srgbClr val="0090DA"/>
              </a:gs>
              <a:gs pos="98000">
                <a:srgbClr val="2BC4F3"/>
              </a:gs>
              <a:gs pos="100000">
                <a:srgbClr val="00AEEE"/>
              </a:gs>
            </a:gsLst>
            <a:lin ang="8100000"/>
          </a:gradFill>
          <a:ln w="9525">
            <a:noFill/>
            <a:round/>
            <a:headEnd/>
            <a:tailEnd/>
          </a:ln>
        </p:spPr>
        <p:txBody>
          <a:bodyPr lIns="91425" tIns="45700" rIns="91425" bIns="45700"/>
          <a:lstStyle/>
          <a:p>
            <a:endParaRPr lang="en-US"/>
          </a:p>
        </p:txBody>
      </p:sp>
      <p:sp>
        <p:nvSpPr>
          <p:cNvPr id="7" name="Shape 18"/>
          <p:cNvSpPr>
            <a:spLocks/>
          </p:cNvSpPr>
          <p:nvPr/>
        </p:nvSpPr>
        <p:spPr bwMode="auto">
          <a:xfrm>
            <a:off x="3175" y="1306513"/>
            <a:ext cx="635000" cy="609600"/>
          </a:xfrm>
          <a:custGeom>
            <a:avLst/>
            <a:gdLst>
              <a:gd name="T0" fmla="*/ 0 w 400"/>
              <a:gd name="T1" fmla="*/ 0 h 512"/>
              <a:gd name="T2" fmla="*/ 400 w 400"/>
              <a:gd name="T3" fmla="*/ 512 h 512"/>
            </a:gdLst>
            <a:ahLst/>
            <a:cxnLst>
              <a:cxn ang="0">
                <a:pos x="400" y="512"/>
              </a:cxn>
              <a:cxn ang="0">
                <a:pos x="2" y="0"/>
              </a:cxn>
              <a:cxn ang="0">
                <a:pos x="0" y="0"/>
              </a:cxn>
              <a:cxn ang="0">
                <a:pos x="0" y="512"/>
              </a:cxn>
              <a:cxn ang="0">
                <a:pos x="400" y="512"/>
              </a:cxn>
            </a:cxnLst>
            <a:rect l="T0" t="T1" r="T2" b="T3"/>
            <a:pathLst>
              <a:path w="400" h="512" extrusionOk="0">
                <a:moveTo>
                  <a:pt x="400" y="512"/>
                </a:moveTo>
                <a:lnTo>
                  <a:pt x="2" y="0"/>
                </a:lnTo>
                <a:lnTo>
                  <a:pt x="0" y="0"/>
                </a:lnTo>
                <a:lnTo>
                  <a:pt x="0" y="512"/>
                </a:lnTo>
                <a:lnTo>
                  <a:pt x="400" y="512"/>
                </a:lnTo>
                <a:close/>
              </a:path>
            </a:pathLst>
          </a:custGeom>
          <a:gradFill rotWithShape="0">
            <a:gsLst>
              <a:gs pos="0">
                <a:srgbClr val="AAAAAA"/>
              </a:gs>
              <a:gs pos="53999">
                <a:srgbClr val="AAAAAA"/>
              </a:gs>
              <a:gs pos="98000">
                <a:srgbClr val="D2D2D2"/>
              </a:gs>
              <a:gs pos="100000">
                <a:srgbClr val="B9B9B9"/>
              </a:gs>
            </a:gsLst>
            <a:lin ang="13440000"/>
          </a:gradFill>
          <a:ln w="9525">
            <a:noFill/>
            <a:round/>
            <a:headEnd/>
            <a:tailEnd/>
          </a:ln>
        </p:spPr>
        <p:txBody>
          <a:bodyPr lIns="91425" tIns="45700" rIns="91425" bIns="45700"/>
          <a:lstStyle/>
          <a:p>
            <a:endParaRPr lang="en-US"/>
          </a:p>
        </p:txBody>
      </p:sp>
      <p:sp>
        <p:nvSpPr>
          <p:cNvPr id="8" name="Shape 19"/>
          <p:cNvSpPr>
            <a:spLocks/>
          </p:cNvSpPr>
          <p:nvPr/>
        </p:nvSpPr>
        <p:spPr bwMode="auto">
          <a:xfrm>
            <a:off x="152400" y="1306513"/>
            <a:ext cx="1317625" cy="609600"/>
          </a:xfrm>
          <a:custGeom>
            <a:avLst/>
            <a:gdLst>
              <a:gd name="T0" fmla="*/ 0 w 830"/>
              <a:gd name="T1" fmla="*/ 0 h 512"/>
              <a:gd name="T2" fmla="*/ 830 w 830"/>
              <a:gd name="T3" fmla="*/ 512 h 512"/>
            </a:gdLst>
            <a:ahLst/>
            <a:cxnLst>
              <a:cxn ang="0">
                <a:pos x="398" y="512"/>
              </a:cxn>
              <a:cxn ang="0">
                <a:pos x="830" y="512"/>
              </a:cxn>
              <a:cxn ang="0">
                <a:pos x="432" y="0"/>
              </a:cxn>
              <a:cxn ang="0">
                <a:pos x="0" y="0"/>
              </a:cxn>
              <a:cxn ang="0">
                <a:pos x="398" y="512"/>
              </a:cxn>
            </a:cxnLst>
            <a:rect l="T0" t="T1" r="T2" b="T3"/>
            <a:pathLst>
              <a:path w="830" h="512" extrusionOk="0">
                <a:moveTo>
                  <a:pt x="398" y="512"/>
                </a:moveTo>
                <a:lnTo>
                  <a:pt x="830" y="512"/>
                </a:lnTo>
                <a:lnTo>
                  <a:pt x="432" y="0"/>
                </a:lnTo>
                <a:lnTo>
                  <a:pt x="0" y="0"/>
                </a:lnTo>
                <a:lnTo>
                  <a:pt x="398" y="512"/>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9" name="Shape 20"/>
          <p:cNvSpPr>
            <a:spLocks/>
          </p:cNvSpPr>
          <p:nvPr/>
        </p:nvSpPr>
        <p:spPr bwMode="auto">
          <a:xfrm>
            <a:off x="152400" y="3225800"/>
            <a:ext cx="1317625" cy="609600"/>
          </a:xfrm>
          <a:custGeom>
            <a:avLst/>
            <a:gdLst>
              <a:gd name="T0" fmla="*/ 0 w 830"/>
              <a:gd name="T1" fmla="*/ 0 h 512"/>
              <a:gd name="T2" fmla="*/ 830 w 830"/>
              <a:gd name="T3" fmla="*/ 512 h 512"/>
            </a:gdLst>
            <a:ahLst/>
            <a:cxnLst>
              <a:cxn ang="0">
                <a:pos x="830" y="0"/>
              </a:cxn>
              <a:cxn ang="0">
                <a:pos x="398" y="0"/>
              </a:cxn>
              <a:cxn ang="0">
                <a:pos x="0" y="512"/>
              </a:cxn>
              <a:cxn ang="0">
                <a:pos x="432" y="512"/>
              </a:cxn>
              <a:cxn ang="0">
                <a:pos x="830" y="0"/>
              </a:cxn>
            </a:cxnLst>
            <a:rect l="T0" t="T1" r="T2" b="T3"/>
            <a:pathLst>
              <a:path w="830" h="512" extrusionOk="0">
                <a:moveTo>
                  <a:pt x="830" y="0"/>
                </a:moveTo>
                <a:lnTo>
                  <a:pt x="398" y="0"/>
                </a:lnTo>
                <a:lnTo>
                  <a:pt x="0" y="512"/>
                </a:lnTo>
                <a:lnTo>
                  <a:pt x="432" y="512"/>
                </a:lnTo>
                <a:lnTo>
                  <a:pt x="830" y="0"/>
                </a:lnTo>
                <a:close/>
              </a:path>
            </a:pathLst>
          </a:custGeom>
          <a:gradFill rotWithShape="0">
            <a:gsLst>
              <a:gs pos="0">
                <a:srgbClr val="0090DA"/>
              </a:gs>
              <a:gs pos="53999">
                <a:srgbClr val="0090DA"/>
              </a:gs>
              <a:gs pos="98000">
                <a:srgbClr val="2BC4F3"/>
              </a:gs>
              <a:gs pos="100000">
                <a:srgbClr val="00AEEE"/>
              </a:gs>
            </a:gsLst>
            <a:lin ang="8100000"/>
          </a:gradFill>
          <a:ln w="9525">
            <a:noFill/>
            <a:round/>
            <a:headEnd/>
            <a:tailEnd/>
          </a:ln>
        </p:spPr>
        <p:txBody>
          <a:bodyPr lIns="91425" tIns="45700" rIns="91425" bIns="45700"/>
          <a:lstStyle/>
          <a:p>
            <a:endParaRPr lang="en-US"/>
          </a:p>
        </p:txBody>
      </p:sp>
      <p:sp>
        <p:nvSpPr>
          <p:cNvPr id="10" name="Shape 21"/>
          <p:cNvSpPr>
            <a:spLocks/>
          </p:cNvSpPr>
          <p:nvPr/>
        </p:nvSpPr>
        <p:spPr bwMode="auto">
          <a:xfrm>
            <a:off x="152400" y="2614613"/>
            <a:ext cx="1317625" cy="611187"/>
          </a:xfrm>
          <a:custGeom>
            <a:avLst/>
            <a:gdLst>
              <a:gd name="T0" fmla="*/ 0 w 830"/>
              <a:gd name="T1" fmla="*/ 0 h 514"/>
              <a:gd name="T2" fmla="*/ 830 w 830"/>
              <a:gd name="T3" fmla="*/ 514 h 514"/>
            </a:gdLst>
            <a:ahLst/>
            <a:cxnLst>
              <a:cxn ang="0">
                <a:pos x="432" y="0"/>
              </a:cxn>
              <a:cxn ang="0">
                <a:pos x="0" y="0"/>
              </a:cxn>
              <a:cxn ang="0">
                <a:pos x="398" y="514"/>
              </a:cxn>
              <a:cxn ang="0">
                <a:pos x="830" y="514"/>
              </a:cxn>
              <a:cxn ang="0">
                <a:pos x="432" y="0"/>
              </a:cxn>
            </a:cxnLst>
            <a:rect l="T0" t="T1" r="T2" b="T3"/>
            <a:pathLst>
              <a:path w="830" h="514" extrusionOk="0">
                <a:moveTo>
                  <a:pt x="432" y="0"/>
                </a:moveTo>
                <a:lnTo>
                  <a:pt x="0" y="0"/>
                </a:lnTo>
                <a:lnTo>
                  <a:pt x="398" y="514"/>
                </a:lnTo>
                <a:lnTo>
                  <a:pt x="830" y="514"/>
                </a:lnTo>
                <a:lnTo>
                  <a:pt x="432" y="0"/>
                </a:lnTo>
                <a:close/>
              </a:path>
            </a:pathLst>
          </a:custGeom>
          <a:gradFill rotWithShape="0">
            <a:gsLst>
              <a:gs pos="0">
                <a:srgbClr val="AAAAAA"/>
              </a:gs>
              <a:gs pos="53999">
                <a:srgbClr val="AAAAAA"/>
              </a:gs>
              <a:gs pos="98000">
                <a:srgbClr val="D2D2D2"/>
              </a:gs>
              <a:gs pos="100000">
                <a:srgbClr val="B9B9B9"/>
              </a:gs>
            </a:gsLst>
            <a:lin ang="13440000"/>
          </a:gradFill>
          <a:ln w="9525">
            <a:noFill/>
            <a:round/>
            <a:headEnd/>
            <a:tailEnd/>
          </a:ln>
        </p:spPr>
        <p:txBody>
          <a:bodyPr lIns="91425" tIns="45700" rIns="91425" bIns="45700"/>
          <a:lstStyle/>
          <a:p>
            <a:endParaRPr lang="en-US"/>
          </a:p>
        </p:txBody>
      </p:sp>
      <p:sp>
        <p:nvSpPr>
          <p:cNvPr id="11" name="Shape 22"/>
          <p:cNvSpPr>
            <a:spLocks/>
          </p:cNvSpPr>
          <p:nvPr/>
        </p:nvSpPr>
        <p:spPr bwMode="auto">
          <a:xfrm>
            <a:off x="984250" y="2614613"/>
            <a:ext cx="1322388" cy="611187"/>
          </a:xfrm>
          <a:custGeom>
            <a:avLst/>
            <a:gdLst>
              <a:gd name="T0" fmla="*/ 0 w 833"/>
              <a:gd name="T1" fmla="*/ 0 h 514"/>
              <a:gd name="T2" fmla="*/ 833 w 833"/>
              <a:gd name="T3" fmla="*/ 514 h 514"/>
            </a:gdLst>
            <a:ahLst/>
            <a:cxnLst>
              <a:cxn ang="0">
                <a:pos x="399" y="514"/>
              </a:cxn>
              <a:cxn ang="0">
                <a:pos x="833" y="514"/>
              </a:cxn>
              <a:cxn ang="0">
                <a:pos x="435" y="0"/>
              </a:cxn>
              <a:cxn ang="0">
                <a:pos x="0" y="0"/>
              </a:cxn>
              <a:cxn ang="0">
                <a:pos x="399" y="514"/>
              </a:cxn>
            </a:cxnLst>
            <a:rect l="T0" t="T1" r="T2" b="T3"/>
            <a:pathLst>
              <a:path w="833" h="514" extrusionOk="0">
                <a:moveTo>
                  <a:pt x="399" y="514"/>
                </a:moveTo>
                <a:lnTo>
                  <a:pt x="833" y="514"/>
                </a:lnTo>
                <a:lnTo>
                  <a:pt x="435" y="0"/>
                </a:lnTo>
                <a:lnTo>
                  <a:pt x="0" y="0"/>
                </a:lnTo>
                <a:lnTo>
                  <a:pt x="399" y="514"/>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12" name="Shape 23"/>
          <p:cNvSpPr>
            <a:spLocks/>
          </p:cNvSpPr>
          <p:nvPr/>
        </p:nvSpPr>
        <p:spPr bwMode="auto">
          <a:xfrm>
            <a:off x="3175" y="2614613"/>
            <a:ext cx="635000" cy="611187"/>
          </a:xfrm>
          <a:custGeom>
            <a:avLst/>
            <a:gdLst>
              <a:gd name="T0" fmla="*/ 0 w 400"/>
              <a:gd name="T1" fmla="*/ 0 h 514"/>
              <a:gd name="T2" fmla="*/ 400 w 400"/>
              <a:gd name="T3" fmla="*/ 514 h 514"/>
            </a:gdLst>
            <a:ahLst/>
            <a:cxnLst>
              <a:cxn ang="0">
                <a:pos x="2" y="0"/>
              </a:cxn>
              <a:cxn ang="0">
                <a:pos x="0" y="0"/>
              </a:cxn>
              <a:cxn ang="0">
                <a:pos x="0" y="514"/>
              </a:cxn>
              <a:cxn ang="0">
                <a:pos x="400" y="514"/>
              </a:cxn>
              <a:cxn ang="0">
                <a:pos x="2" y="0"/>
              </a:cxn>
            </a:cxnLst>
            <a:rect l="T0" t="T1" r="T2" b="T3"/>
            <a:pathLst>
              <a:path w="400" h="514" extrusionOk="0">
                <a:moveTo>
                  <a:pt x="2" y="0"/>
                </a:moveTo>
                <a:lnTo>
                  <a:pt x="0" y="0"/>
                </a:lnTo>
                <a:lnTo>
                  <a:pt x="0" y="514"/>
                </a:lnTo>
                <a:lnTo>
                  <a:pt x="400" y="514"/>
                </a:lnTo>
                <a:lnTo>
                  <a:pt x="2" y="0"/>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15" name="Shape 24"/>
          <p:cNvSpPr>
            <a:spLocks/>
          </p:cNvSpPr>
          <p:nvPr/>
        </p:nvSpPr>
        <p:spPr bwMode="auto">
          <a:xfrm>
            <a:off x="984250" y="4533900"/>
            <a:ext cx="1322388" cy="609600"/>
          </a:xfrm>
          <a:custGeom>
            <a:avLst/>
            <a:gdLst>
              <a:gd name="T0" fmla="*/ 0 w 833"/>
              <a:gd name="T1" fmla="*/ 0 h 512"/>
              <a:gd name="T2" fmla="*/ 833 w 833"/>
              <a:gd name="T3" fmla="*/ 512 h 512"/>
            </a:gdLst>
            <a:ahLst/>
            <a:cxnLst>
              <a:cxn ang="0">
                <a:pos x="399" y="0"/>
              </a:cxn>
              <a:cxn ang="0">
                <a:pos x="0" y="512"/>
              </a:cxn>
              <a:cxn ang="0">
                <a:pos x="435" y="512"/>
              </a:cxn>
              <a:cxn ang="0">
                <a:pos x="833" y="0"/>
              </a:cxn>
              <a:cxn ang="0">
                <a:pos x="399" y="0"/>
              </a:cxn>
            </a:cxnLst>
            <a:rect l="T0" t="T1" r="T2" b="T3"/>
            <a:pathLst>
              <a:path w="833" h="512" extrusionOk="0">
                <a:moveTo>
                  <a:pt x="399" y="0"/>
                </a:moveTo>
                <a:lnTo>
                  <a:pt x="0" y="512"/>
                </a:lnTo>
                <a:lnTo>
                  <a:pt x="435" y="512"/>
                </a:lnTo>
                <a:lnTo>
                  <a:pt x="833" y="0"/>
                </a:lnTo>
                <a:lnTo>
                  <a:pt x="399" y="0"/>
                </a:lnTo>
                <a:close/>
              </a:path>
            </a:pathLst>
          </a:custGeom>
          <a:gradFill rotWithShape="0">
            <a:gsLst>
              <a:gs pos="0">
                <a:srgbClr val="0090DA"/>
              </a:gs>
              <a:gs pos="53999">
                <a:srgbClr val="0090DA"/>
              </a:gs>
              <a:gs pos="98000">
                <a:srgbClr val="2BC4F3"/>
              </a:gs>
              <a:gs pos="100000">
                <a:srgbClr val="00AEEE"/>
              </a:gs>
            </a:gsLst>
            <a:lin ang="8100000"/>
          </a:gradFill>
          <a:ln w="9525">
            <a:noFill/>
            <a:round/>
            <a:headEnd/>
            <a:tailEnd/>
          </a:ln>
        </p:spPr>
        <p:txBody>
          <a:bodyPr lIns="91425" tIns="45700" rIns="91425" bIns="45700"/>
          <a:lstStyle/>
          <a:p>
            <a:endParaRPr lang="en-US"/>
          </a:p>
        </p:txBody>
      </p:sp>
      <p:sp>
        <p:nvSpPr>
          <p:cNvPr id="16" name="Shape 25"/>
          <p:cNvSpPr>
            <a:spLocks/>
          </p:cNvSpPr>
          <p:nvPr/>
        </p:nvSpPr>
        <p:spPr bwMode="auto">
          <a:xfrm>
            <a:off x="984250" y="3924300"/>
            <a:ext cx="1322388" cy="609600"/>
          </a:xfrm>
          <a:custGeom>
            <a:avLst/>
            <a:gdLst>
              <a:gd name="T0" fmla="*/ 0 w 833"/>
              <a:gd name="T1" fmla="*/ 0 h 512"/>
              <a:gd name="T2" fmla="*/ 833 w 833"/>
              <a:gd name="T3" fmla="*/ 512 h 512"/>
            </a:gdLst>
            <a:ahLst/>
            <a:cxnLst>
              <a:cxn ang="0">
                <a:pos x="435" y="0"/>
              </a:cxn>
              <a:cxn ang="0">
                <a:pos x="0" y="0"/>
              </a:cxn>
              <a:cxn ang="0">
                <a:pos x="399" y="512"/>
              </a:cxn>
              <a:cxn ang="0">
                <a:pos x="833" y="512"/>
              </a:cxn>
              <a:cxn ang="0">
                <a:pos x="435" y="0"/>
              </a:cxn>
            </a:cxnLst>
            <a:rect l="T0" t="T1" r="T2" b="T3"/>
            <a:pathLst>
              <a:path w="833" h="512" extrusionOk="0">
                <a:moveTo>
                  <a:pt x="435" y="0"/>
                </a:moveTo>
                <a:lnTo>
                  <a:pt x="0" y="0"/>
                </a:lnTo>
                <a:lnTo>
                  <a:pt x="399" y="512"/>
                </a:lnTo>
                <a:lnTo>
                  <a:pt x="833" y="512"/>
                </a:lnTo>
                <a:lnTo>
                  <a:pt x="435" y="0"/>
                </a:lnTo>
                <a:close/>
              </a:path>
            </a:pathLst>
          </a:custGeom>
          <a:gradFill rotWithShape="0">
            <a:gsLst>
              <a:gs pos="0">
                <a:srgbClr val="AAAAAA"/>
              </a:gs>
              <a:gs pos="53999">
                <a:srgbClr val="AAAAAA"/>
              </a:gs>
              <a:gs pos="98000">
                <a:srgbClr val="D2D2D2"/>
              </a:gs>
              <a:gs pos="100000">
                <a:srgbClr val="B9B9B9"/>
              </a:gs>
            </a:gsLst>
            <a:lin ang="13440000"/>
          </a:gradFill>
          <a:ln w="9525">
            <a:noFill/>
            <a:round/>
            <a:headEnd/>
            <a:tailEnd/>
          </a:ln>
        </p:spPr>
        <p:txBody>
          <a:bodyPr lIns="91425" tIns="45700" rIns="91425" bIns="45700"/>
          <a:lstStyle/>
          <a:p>
            <a:endParaRPr lang="en-US"/>
          </a:p>
        </p:txBody>
      </p:sp>
      <p:sp>
        <p:nvSpPr>
          <p:cNvPr id="17" name="Shape 26"/>
          <p:cNvSpPr>
            <a:spLocks/>
          </p:cNvSpPr>
          <p:nvPr/>
        </p:nvSpPr>
        <p:spPr bwMode="auto">
          <a:xfrm>
            <a:off x="1820863" y="3924300"/>
            <a:ext cx="1317625" cy="609600"/>
          </a:xfrm>
          <a:custGeom>
            <a:avLst/>
            <a:gdLst>
              <a:gd name="T0" fmla="*/ 0 w 830"/>
              <a:gd name="T1" fmla="*/ 0 h 512"/>
              <a:gd name="T2" fmla="*/ 830 w 830"/>
              <a:gd name="T3" fmla="*/ 512 h 512"/>
            </a:gdLst>
            <a:ahLst/>
            <a:cxnLst>
              <a:cxn ang="0">
                <a:pos x="434" y="0"/>
              </a:cxn>
              <a:cxn ang="0">
                <a:pos x="0" y="0"/>
              </a:cxn>
              <a:cxn ang="0">
                <a:pos x="398" y="512"/>
              </a:cxn>
              <a:cxn ang="0">
                <a:pos x="830" y="512"/>
              </a:cxn>
              <a:cxn ang="0">
                <a:pos x="434" y="0"/>
              </a:cxn>
            </a:cxnLst>
            <a:rect l="T0" t="T1" r="T2" b="T3"/>
            <a:pathLst>
              <a:path w="830" h="512" extrusionOk="0">
                <a:moveTo>
                  <a:pt x="434" y="0"/>
                </a:moveTo>
                <a:lnTo>
                  <a:pt x="0" y="0"/>
                </a:lnTo>
                <a:lnTo>
                  <a:pt x="398" y="512"/>
                </a:lnTo>
                <a:lnTo>
                  <a:pt x="830" y="512"/>
                </a:lnTo>
                <a:lnTo>
                  <a:pt x="434" y="0"/>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18" name="Shape 27"/>
          <p:cNvSpPr>
            <a:spLocks/>
          </p:cNvSpPr>
          <p:nvPr/>
        </p:nvSpPr>
        <p:spPr bwMode="auto">
          <a:xfrm>
            <a:off x="3175" y="609600"/>
            <a:ext cx="635000" cy="609600"/>
          </a:xfrm>
          <a:custGeom>
            <a:avLst/>
            <a:gdLst>
              <a:gd name="T0" fmla="*/ 0 w 400"/>
              <a:gd name="T1" fmla="*/ 0 h 512"/>
              <a:gd name="T2" fmla="*/ 400 w 400"/>
              <a:gd name="T3" fmla="*/ 512 h 512"/>
            </a:gdLst>
            <a:ahLst/>
            <a:cxnLst>
              <a:cxn ang="0">
                <a:pos x="400" y="0"/>
              </a:cxn>
              <a:cxn ang="0">
                <a:pos x="0" y="0"/>
              </a:cxn>
              <a:cxn ang="0">
                <a:pos x="0" y="512"/>
              </a:cxn>
              <a:cxn ang="0">
                <a:pos x="2" y="512"/>
              </a:cxn>
              <a:cxn ang="0">
                <a:pos x="400" y="0"/>
              </a:cxn>
            </a:cxnLst>
            <a:rect l="T0" t="T1" r="T2" b="T3"/>
            <a:pathLst>
              <a:path w="400" h="512" extrusionOk="0">
                <a:moveTo>
                  <a:pt x="400" y="0"/>
                </a:moveTo>
                <a:lnTo>
                  <a:pt x="0" y="0"/>
                </a:lnTo>
                <a:lnTo>
                  <a:pt x="0" y="512"/>
                </a:lnTo>
                <a:lnTo>
                  <a:pt x="2" y="512"/>
                </a:lnTo>
                <a:lnTo>
                  <a:pt x="400" y="0"/>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19" name="Shape 28"/>
          <p:cNvSpPr>
            <a:spLocks/>
          </p:cNvSpPr>
          <p:nvPr/>
        </p:nvSpPr>
        <p:spPr bwMode="auto">
          <a:xfrm>
            <a:off x="152400" y="1916113"/>
            <a:ext cx="1317625" cy="612775"/>
          </a:xfrm>
          <a:custGeom>
            <a:avLst/>
            <a:gdLst>
              <a:gd name="T0" fmla="*/ 0 w 830"/>
              <a:gd name="T1" fmla="*/ 0 h 514"/>
              <a:gd name="T2" fmla="*/ 830 w 830"/>
              <a:gd name="T3" fmla="*/ 514 h 514"/>
            </a:gdLst>
            <a:ahLst/>
            <a:cxnLst>
              <a:cxn ang="0">
                <a:pos x="0" y="514"/>
              </a:cxn>
              <a:cxn ang="0">
                <a:pos x="432" y="514"/>
              </a:cxn>
              <a:cxn ang="0">
                <a:pos x="830" y="0"/>
              </a:cxn>
              <a:cxn ang="0">
                <a:pos x="398" y="0"/>
              </a:cxn>
              <a:cxn ang="0">
                <a:pos x="0" y="514"/>
              </a:cxn>
            </a:cxnLst>
            <a:rect l="T0" t="T1" r="T2" b="T3"/>
            <a:pathLst>
              <a:path w="830" h="514" extrusionOk="0">
                <a:moveTo>
                  <a:pt x="0" y="514"/>
                </a:moveTo>
                <a:lnTo>
                  <a:pt x="432" y="514"/>
                </a:lnTo>
                <a:lnTo>
                  <a:pt x="830" y="0"/>
                </a:lnTo>
                <a:lnTo>
                  <a:pt x="398" y="0"/>
                </a:lnTo>
                <a:lnTo>
                  <a:pt x="0" y="514"/>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20" name="Shape 29"/>
          <p:cNvSpPr>
            <a:spLocks/>
          </p:cNvSpPr>
          <p:nvPr/>
        </p:nvSpPr>
        <p:spPr bwMode="auto">
          <a:xfrm>
            <a:off x="984250" y="3225800"/>
            <a:ext cx="1322388" cy="609600"/>
          </a:xfrm>
          <a:custGeom>
            <a:avLst/>
            <a:gdLst>
              <a:gd name="T0" fmla="*/ 0 w 833"/>
              <a:gd name="T1" fmla="*/ 0 h 512"/>
              <a:gd name="T2" fmla="*/ 833 w 833"/>
              <a:gd name="T3" fmla="*/ 512 h 512"/>
            </a:gdLst>
            <a:ahLst/>
            <a:cxnLst>
              <a:cxn ang="0">
                <a:pos x="0" y="512"/>
              </a:cxn>
              <a:cxn ang="0">
                <a:pos x="435" y="512"/>
              </a:cxn>
              <a:cxn ang="0">
                <a:pos x="833" y="0"/>
              </a:cxn>
              <a:cxn ang="0">
                <a:pos x="399" y="0"/>
              </a:cxn>
              <a:cxn ang="0">
                <a:pos x="0" y="512"/>
              </a:cxn>
            </a:cxnLst>
            <a:rect l="T0" t="T1" r="T2" b="T3"/>
            <a:pathLst>
              <a:path w="833" h="512" extrusionOk="0">
                <a:moveTo>
                  <a:pt x="0" y="512"/>
                </a:moveTo>
                <a:lnTo>
                  <a:pt x="435" y="512"/>
                </a:lnTo>
                <a:lnTo>
                  <a:pt x="833" y="0"/>
                </a:lnTo>
                <a:lnTo>
                  <a:pt x="399" y="0"/>
                </a:lnTo>
                <a:lnTo>
                  <a:pt x="0" y="512"/>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21" name="Shape 30"/>
          <p:cNvSpPr>
            <a:spLocks/>
          </p:cNvSpPr>
          <p:nvPr/>
        </p:nvSpPr>
        <p:spPr bwMode="auto">
          <a:xfrm>
            <a:off x="3175" y="3225800"/>
            <a:ext cx="635000" cy="609600"/>
          </a:xfrm>
          <a:custGeom>
            <a:avLst/>
            <a:gdLst>
              <a:gd name="T0" fmla="*/ 0 w 400"/>
              <a:gd name="T1" fmla="*/ 0 h 512"/>
              <a:gd name="T2" fmla="*/ 400 w 400"/>
              <a:gd name="T3" fmla="*/ 512 h 512"/>
            </a:gdLst>
            <a:ahLst/>
            <a:cxnLst>
              <a:cxn ang="0">
                <a:pos x="400" y="0"/>
              </a:cxn>
              <a:cxn ang="0">
                <a:pos x="0" y="0"/>
              </a:cxn>
              <a:cxn ang="0">
                <a:pos x="0" y="512"/>
              </a:cxn>
              <a:cxn ang="0">
                <a:pos x="2" y="512"/>
              </a:cxn>
              <a:cxn ang="0">
                <a:pos x="400" y="0"/>
              </a:cxn>
            </a:cxnLst>
            <a:rect l="T0" t="T1" r="T2" b="T3"/>
            <a:pathLst>
              <a:path w="400" h="512" extrusionOk="0">
                <a:moveTo>
                  <a:pt x="400" y="0"/>
                </a:moveTo>
                <a:lnTo>
                  <a:pt x="0" y="0"/>
                </a:lnTo>
                <a:lnTo>
                  <a:pt x="0" y="512"/>
                </a:lnTo>
                <a:lnTo>
                  <a:pt x="2" y="512"/>
                </a:lnTo>
                <a:lnTo>
                  <a:pt x="400" y="0"/>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22" name="Shape 31"/>
          <p:cNvSpPr>
            <a:spLocks/>
          </p:cNvSpPr>
          <p:nvPr/>
        </p:nvSpPr>
        <p:spPr bwMode="auto">
          <a:xfrm>
            <a:off x="1820863" y="4533900"/>
            <a:ext cx="1317625" cy="609600"/>
          </a:xfrm>
          <a:custGeom>
            <a:avLst/>
            <a:gdLst>
              <a:gd name="T0" fmla="*/ 0 w 830"/>
              <a:gd name="T1" fmla="*/ 0 h 512"/>
              <a:gd name="T2" fmla="*/ 830 w 830"/>
              <a:gd name="T3" fmla="*/ 512 h 512"/>
            </a:gdLst>
            <a:ahLst/>
            <a:cxnLst>
              <a:cxn ang="0">
                <a:pos x="398" y="0"/>
              </a:cxn>
              <a:cxn ang="0">
                <a:pos x="0" y="512"/>
              </a:cxn>
              <a:cxn ang="0">
                <a:pos x="434" y="512"/>
              </a:cxn>
              <a:cxn ang="0">
                <a:pos x="830" y="0"/>
              </a:cxn>
              <a:cxn ang="0">
                <a:pos x="398" y="0"/>
              </a:cxn>
            </a:cxnLst>
            <a:rect l="T0" t="T1" r="T2" b="T3"/>
            <a:pathLst>
              <a:path w="830" h="512" extrusionOk="0">
                <a:moveTo>
                  <a:pt x="398" y="0"/>
                </a:moveTo>
                <a:lnTo>
                  <a:pt x="0" y="512"/>
                </a:lnTo>
                <a:lnTo>
                  <a:pt x="434" y="512"/>
                </a:lnTo>
                <a:lnTo>
                  <a:pt x="830" y="0"/>
                </a:lnTo>
                <a:lnTo>
                  <a:pt x="398" y="0"/>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23" name="Shape 32"/>
          <p:cNvSpPr>
            <a:spLocks/>
          </p:cNvSpPr>
          <p:nvPr/>
        </p:nvSpPr>
        <p:spPr bwMode="auto">
          <a:xfrm>
            <a:off x="152400" y="4533900"/>
            <a:ext cx="1317625" cy="609600"/>
          </a:xfrm>
          <a:custGeom>
            <a:avLst/>
            <a:gdLst>
              <a:gd name="T0" fmla="*/ 0 w 830"/>
              <a:gd name="T1" fmla="*/ 0 h 512"/>
              <a:gd name="T2" fmla="*/ 830 w 830"/>
              <a:gd name="T3" fmla="*/ 512 h 512"/>
            </a:gdLst>
            <a:ahLst/>
            <a:cxnLst>
              <a:cxn ang="0">
                <a:pos x="398" y="0"/>
              </a:cxn>
              <a:cxn ang="0">
                <a:pos x="0" y="512"/>
              </a:cxn>
              <a:cxn ang="0">
                <a:pos x="432" y="512"/>
              </a:cxn>
              <a:cxn ang="0">
                <a:pos x="830" y="0"/>
              </a:cxn>
              <a:cxn ang="0">
                <a:pos x="398" y="0"/>
              </a:cxn>
            </a:cxnLst>
            <a:rect l="T0" t="T1" r="T2" b="T3"/>
            <a:pathLst>
              <a:path w="830" h="512" extrusionOk="0">
                <a:moveTo>
                  <a:pt x="398" y="0"/>
                </a:moveTo>
                <a:lnTo>
                  <a:pt x="0" y="512"/>
                </a:lnTo>
                <a:lnTo>
                  <a:pt x="432" y="512"/>
                </a:lnTo>
                <a:lnTo>
                  <a:pt x="830" y="0"/>
                </a:lnTo>
                <a:lnTo>
                  <a:pt x="398" y="0"/>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24" name="Shape 33"/>
          <p:cNvSpPr>
            <a:spLocks/>
          </p:cNvSpPr>
          <p:nvPr/>
        </p:nvSpPr>
        <p:spPr bwMode="auto">
          <a:xfrm>
            <a:off x="3175" y="4533900"/>
            <a:ext cx="635000" cy="609600"/>
          </a:xfrm>
          <a:custGeom>
            <a:avLst/>
            <a:gdLst>
              <a:gd name="T0" fmla="*/ 0 w 400"/>
              <a:gd name="T1" fmla="*/ 0 h 512"/>
              <a:gd name="T2" fmla="*/ 400 w 400"/>
              <a:gd name="T3" fmla="*/ 512 h 512"/>
            </a:gdLst>
            <a:ahLst/>
            <a:cxnLst>
              <a:cxn ang="0">
                <a:pos x="400" y="0"/>
              </a:cxn>
              <a:cxn ang="0">
                <a:pos x="0" y="0"/>
              </a:cxn>
              <a:cxn ang="0">
                <a:pos x="0" y="512"/>
              </a:cxn>
              <a:cxn ang="0">
                <a:pos x="2" y="512"/>
              </a:cxn>
              <a:cxn ang="0">
                <a:pos x="400" y="0"/>
              </a:cxn>
            </a:cxnLst>
            <a:rect l="T0" t="T1" r="T2" b="T3"/>
            <a:pathLst>
              <a:path w="400" h="512" extrusionOk="0">
                <a:moveTo>
                  <a:pt x="400" y="0"/>
                </a:moveTo>
                <a:lnTo>
                  <a:pt x="0" y="0"/>
                </a:lnTo>
                <a:lnTo>
                  <a:pt x="0" y="512"/>
                </a:lnTo>
                <a:lnTo>
                  <a:pt x="2" y="512"/>
                </a:lnTo>
                <a:lnTo>
                  <a:pt x="400" y="0"/>
                </a:lnTo>
                <a:close/>
              </a:path>
            </a:pathLst>
          </a:custGeom>
          <a:gradFill rotWithShape="0">
            <a:gsLst>
              <a:gs pos="0">
                <a:srgbClr val="0090DA"/>
              </a:gs>
              <a:gs pos="53999">
                <a:srgbClr val="0090DA"/>
              </a:gs>
              <a:gs pos="98000">
                <a:srgbClr val="2BC4F3"/>
              </a:gs>
              <a:gs pos="100000">
                <a:srgbClr val="00AEEE"/>
              </a:gs>
            </a:gsLst>
            <a:lin ang="8100000"/>
          </a:gradFill>
          <a:ln w="9525">
            <a:noFill/>
            <a:round/>
            <a:headEnd/>
            <a:tailEnd/>
          </a:ln>
        </p:spPr>
        <p:txBody>
          <a:bodyPr lIns="91425" tIns="45700" rIns="91425" bIns="45700"/>
          <a:lstStyle/>
          <a:p>
            <a:endParaRPr lang="en-US"/>
          </a:p>
        </p:txBody>
      </p:sp>
      <p:sp>
        <p:nvSpPr>
          <p:cNvPr id="25" name="Shape 34"/>
          <p:cNvSpPr>
            <a:spLocks/>
          </p:cNvSpPr>
          <p:nvPr/>
        </p:nvSpPr>
        <p:spPr bwMode="auto">
          <a:xfrm>
            <a:off x="3175" y="3924300"/>
            <a:ext cx="635000" cy="609600"/>
          </a:xfrm>
          <a:custGeom>
            <a:avLst/>
            <a:gdLst>
              <a:gd name="T0" fmla="*/ 0 w 400"/>
              <a:gd name="T1" fmla="*/ 0 h 512"/>
              <a:gd name="T2" fmla="*/ 400 w 400"/>
              <a:gd name="T3" fmla="*/ 512 h 512"/>
            </a:gdLst>
            <a:ahLst/>
            <a:cxnLst>
              <a:cxn ang="0">
                <a:pos x="400" y="512"/>
              </a:cxn>
              <a:cxn ang="0">
                <a:pos x="2" y="0"/>
              </a:cxn>
              <a:cxn ang="0">
                <a:pos x="0" y="0"/>
              </a:cxn>
              <a:cxn ang="0">
                <a:pos x="0" y="512"/>
              </a:cxn>
              <a:cxn ang="0">
                <a:pos x="400" y="512"/>
              </a:cxn>
            </a:cxnLst>
            <a:rect l="T0" t="T1" r="T2" b="T3"/>
            <a:pathLst>
              <a:path w="400" h="512" extrusionOk="0">
                <a:moveTo>
                  <a:pt x="400" y="512"/>
                </a:moveTo>
                <a:lnTo>
                  <a:pt x="2" y="0"/>
                </a:lnTo>
                <a:lnTo>
                  <a:pt x="0" y="0"/>
                </a:lnTo>
                <a:lnTo>
                  <a:pt x="0" y="512"/>
                </a:lnTo>
                <a:lnTo>
                  <a:pt x="400" y="512"/>
                </a:lnTo>
                <a:close/>
              </a:path>
            </a:pathLst>
          </a:custGeom>
          <a:gradFill rotWithShape="0">
            <a:gsLst>
              <a:gs pos="0">
                <a:srgbClr val="AAAAAA"/>
              </a:gs>
              <a:gs pos="53999">
                <a:srgbClr val="AAAAAA"/>
              </a:gs>
              <a:gs pos="98000">
                <a:srgbClr val="D2D2D2"/>
              </a:gs>
              <a:gs pos="100000">
                <a:srgbClr val="B9B9B9"/>
              </a:gs>
            </a:gsLst>
            <a:lin ang="13440000"/>
          </a:gradFill>
          <a:ln w="9525">
            <a:noFill/>
            <a:round/>
            <a:headEnd/>
            <a:tailEnd/>
          </a:ln>
        </p:spPr>
        <p:txBody>
          <a:bodyPr lIns="91425" tIns="45700" rIns="91425" bIns="45700"/>
          <a:lstStyle/>
          <a:p>
            <a:endParaRPr lang="en-US"/>
          </a:p>
        </p:txBody>
      </p:sp>
      <p:sp>
        <p:nvSpPr>
          <p:cNvPr id="26" name="Shape 35"/>
          <p:cNvSpPr>
            <a:spLocks/>
          </p:cNvSpPr>
          <p:nvPr/>
        </p:nvSpPr>
        <p:spPr bwMode="auto">
          <a:xfrm>
            <a:off x="152400" y="3924300"/>
            <a:ext cx="1317625" cy="609600"/>
          </a:xfrm>
          <a:custGeom>
            <a:avLst/>
            <a:gdLst>
              <a:gd name="T0" fmla="*/ 0 w 830"/>
              <a:gd name="T1" fmla="*/ 0 h 512"/>
              <a:gd name="T2" fmla="*/ 830 w 830"/>
              <a:gd name="T3" fmla="*/ 512 h 512"/>
            </a:gdLst>
            <a:ahLst/>
            <a:cxnLst>
              <a:cxn ang="0">
                <a:pos x="398" y="512"/>
              </a:cxn>
              <a:cxn ang="0">
                <a:pos x="830" y="512"/>
              </a:cxn>
              <a:cxn ang="0">
                <a:pos x="432" y="0"/>
              </a:cxn>
              <a:cxn ang="0">
                <a:pos x="0" y="0"/>
              </a:cxn>
              <a:cxn ang="0">
                <a:pos x="398" y="512"/>
              </a:cxn>
            </a:cxnLst>
            <a:rect l="T0" t="T1" r="T2" b="T3"/>
            <a:pathLst>
              <a:path w="830" h="512" extrusionOk="0">
                <a:moveTo>
                  <a:pt x="398" y="512"/>
                </a:moveTo>
                <a:lnTo>
                  <a:pt x="830" y="512"/>
                </a:lnTo>
                <a:lnTo>
                  <a:pt x="432" y="0"/>
                </a:lnTo>
                <a:lnTo>
                  <a:pt x="0" y="0"/>
                </a:lnTo>
                <a:lnTo>
                  <a:pt x="398" y="512"/>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27" name="Shape 36"/>
          <p:cNvSpPr>
            <a:spLocks/>
          </p:cNvSpPr>
          <p:nvPr/>
        </p:nvSpPr>
        <p:spPr bwMode="auto">
          <a:xfrm>
            <a:off x="7415213" y="0"/>
            <a:ext cx="1555750" cy="612775"/>
          </a:xfrm>
          <a:custGeom>
            <a:avLst/>
            <a:gdLst>
              <a:gd name="T0" fmla="*/ 0 w 980"/>
              <a:gd name="T1" fmla="*/ 0 h 607"/>
              <a:gd name="T2" fmla="*/ 980 w 980"/>
              <a:gd name="T3" fmla="*/ 607 h 607"/>
            </a:gdLst>
            <a:ahLst/>
            <a:cxnLst>
              <a:cxn ang="0">
                <a:pos x="510" y="607"/>
              </a:cxn>
              <a:cxn ang="0">
                <a:pos x="980" y="0"/>
              </a:cxn>
              <a:cxn ang="0">
                <a:pos x="470" y="0"/>
              </a:cxn>
              <a:cxn ang="0">
                <a:pos x="0" y="607"/>
              </a:cxn>
              <a:cxn ang="0">
                <a:pos x="510" y="607"/>
              </a:cxn>
              <a:cxn ang="0">
                <a:pos x="510" y="607"/>
              </a:cxn>
            </a:cxnLst>
            <a:rect l="T0" t="T1" r="T2" b="T3"/>
            <a:pathLst>
              <a:path w="980" h="607" extrusionOk="0">
                <a:moveTo>
                  <a:pt x="510" y="607"/>
                </a:moveTo>
                <a:lnTo>
                  <a:pt x="980" y="0"/>
                </a:lnTo>
                <a:lnTo>
                  <a:pt x="470" y="0"/>
                </a:lnTo>
                <a:lnTo>
                  <a:pt x="0" y="607"/>
                </a:lnTo>
                <a:lnTo>
                  <a:pt x="510" y="607"/>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28" name="Shape 37"/>
          <p:cNvSpPr>
            <a:spLocks/>
          </p:cNvSpPr>
          <p:nvPr/>
        </p:nvSpPr>
        <p:spPr bwMode="auto">
          <a:xfrm>
            <a:off x="8397875" y="1309688"/>
            <a:ext cx="746125" cy="611187"/>
          </a:xfrm>
          <a:custGeom>
            <a:avLst/>
            <a:gdLst>
              <a:gd name="T0" fmla="*/ 0 w 470"/>
              <a:gd name="T1" fmla="*/ 0 h 605"/>
              <a:gd name="T2" fmla="*/ 470 w 470"/>
              <a:gd name="T3" fmla="*/ 605 h 605"/>
            </a:gdLst>
            <a:ahLst/>
            <a:cxnLst>
              <a:cxn ang="0">
                <a:pos x="470" y="0"/>
              </a:cxn>
              <a:cxn ang="0">
                <a:pos x="0" y="605"/>
              </a:cxn>
              <a:cxn ang="0">
                <a:pos x="470" y="605"/>
              </a:cxn>
              <a:cxn ang="0">
                <a:pos x="470" y="0"/>
              </a:cxn>
            </a:cxnLst>
            <a:rect l="T0" t="T1" r="T2" b="T3"/>
            <a:pathLst>
              <a:path w="470" h="605" extrusionOk="0">
                <a:moveTo>
                  <a:pt x="470" y="0"/>
                </a:moveTo>
                <a:lnTo>
                  <a:pt x="0" y="605"/>
                </a:lnTo>
                <a:lnTo>
                  <a:pt x="470" y="605"/>
                </a:lnTo>
                <a:lnTo>
                  <a:pt x="470" y="0"/>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29" name="Shape 38"/>
          <p:cNvSpPr>
            <a:spLocks/>
          </p:cNvSpPr>
          <p:nvPr/>
        </p:nvSpPr>
        <p:spPr bwMode="auto">
          <a:xfrm>
            <a:off x="8397875" y="1920875"/>
            <a:ext cx="746125" cy="609600"/>
          </a:xfrm>
          <a:custGeom>
            <a:avLst/>
            <a:gdLst>
              <a:gd name="T0" fmla="*/ 0 w 470"/>
              <a:gd name="T1" fmla="*/ 0 h 605"/>
              <a:gd name="T2" fmla="*/ 470 w 470"/>
              <a:gd name="T3" fmla="*/ 605 h 605"/>
            </a:gdLst>
            <a:ahLst/>
            <a:cxnLst>
              <a:cxn ang="0">
                <a:pos x="0" y="0"/>
              </a:cxn>
              <a:cxn ang="0">
                <a:pos x="470" y="605"/>
              </a:cxn>
              <a:cxn ang="0">
                <a:pos x="470" y="0"/>
              </a:cxn>
              <a:cxn ang="0">
                <a:pos x="0" y="0"/>
              </a:cxn>
            </a:cxnLst>
            <a:rect l="T0" t="T1" r="T2" b="T3"/>
            <a:pathLst>
              <a:path w="470" h="605" extrusionOk="0">
                <a:moveTo>
                  <a:pt x="0" y="0"/>
                </a:moveTo>
                <a:lnTo>
                  <a:pt x="470" y="605"/>
                </a:lnTo>
                <a:lnTo>
                  <a:pt x="470" y="0"/>
                </a:lnTo>
                <a:lnTo>
                  <a:pt x="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30" name="Shape 39"/>
          <p:cNvSpPr>
            <a:spLocks/>
          </p:cNvSpPr>
          <p:nvPr/>
        </p:nvSpPr>
        <p:spPr bwMode="auto">
          <a:xfrm>
            <a:off x="8397875" y="1588"/>
            <a:ext cx="746125" cy="611187"/>
          </a:xfrm>
          <a:custGeom>
            <a:avLst/>
            <a:gdLst>
              <a:gd name="T0" fmla="*/ 0 w 470"/>
              <a:gd name="T1" fmla="*/ 0 h 605"/>
              <a:gd name="T2" fmla="*/ 470 w 470"/>
              <a:gd name="T3" fmla="*/ 605 h 605"/>
            </a:gdLst>
            <a:ahLst/>
            <a:cxnLst>
              <a:cxn ang="0">
                <a:pos x="470" y="0"/>
              </a:cxn>
              <a:cxn ang="0">
                <a:pos x="0" y="605"/>
              </a:cxn>
              <a:cxn ang="0">
                <a:pos x="470" y="605"/>
              </a:cxn>
              <a:cxn ang="0">
                <a:pos x="470" y="0"/>
              </a:cxn>
            </a:cxnLst>
            <a:rect l="T0" t="T1" r="T2" b="T3"/>
            <a:pathLst>
              <a:path w="470" h="605" extrusionOk="0">
                <a:moveTo>
                  <a:pt x="470" y="0"/>
                </a:moveTo>
                <a:lnTo>
                  <a:pt x="0" y="605"/>
                </a:lnTo>
                <a:lnTo>
                  <a:pt x="470" y="605"/>
                </a:lnTo>
                <a:lnTo>
                  <a:pt x="470" y="0"/>
                </a:lnTo>
                <a:close/>
              </a:path>
            </a:pathLst>
          </a:custGeom>
          <a:gradFill rotWithShape="0">
            <a:gsLst>
              <a:gs pos="0">
                <a:srgbClr val="0090DA"/>
              </a:gs>
              <a:gs pos="53999">
                <a:srgbClr val="0090DA"/>
              </a:gs>
              <a:gs pos="98000">
                <a:srgbClr val="2BC4F3"/>
              </a:gs>
              <a:gs pos="100000">
                <a:srgbClr val="00AEEE"/>
              </a:gs>
            </a:gsLst>
            <a:lin ang="18840000"/>
          </a:gradFill>
          <a:ln w="9525">
            <a:noFill/>
            <a:round/>
            <a:headEnd/>
            <a:tailEnd/>
          </a:ln>
        </p:spPr>
        <p:txBody>
          <a:bodyPr lIns="91425" tIns="45700" rIns="91425" bIns="45700"/>
          <a:lstStyle/>
          <a:p>
            <a:endParaRPr lang="en-US"/>
          </a:p>
        </p:txBody>
      </p:sp>
      <p:sp>
        <p:nvSpPr>
          <p:cNvPr id="31" name="Shape 40"/>
          <p:cNvSpPr>
            <a:spLocks/>
          </p:cNvSpPr>
          <p:nvPr/>
        </p:nvSpPr>
        <p:spPr bwMode="auto">
          <a:xfrm>
            <a:off x="8397875" y="612775"/>
            <a:ext cx="746125" cy="606425"/>
          </a:xfrm>
          <a:custGeom>
            <a:avLst/>
            <a:gdLst>
              <a:gd name="T0" fmla="*/ 0 w 470"/>
              <a:gd name="T1" fmla="*/ 0 h 602"/>
              <a:gd name="T2" fmla="*/ 470 w 470"/>
              <a:gd name="T3" fmla="*/ 602 h 602"/>
            </a:gdLst>
            <a:ahLst/>
            <a:cxnLst>
              <a:cxn ang="0">
                <a:pos x="0" y="0"/>
              </a:cxn>
              <a:cxn ang="0">
                <a:pos x="470" y="602"/>
              </a:cxn>
              <a:cxn ang="0">
                <a:pos x="470" y="0"/>
              </a:cxn>
              <a:cxn ang="0">
                <a:pos x="0" y="0"/>
              </a:cxn>
            </a:cxnLst>
            <a:rect l="T0" t="T1" r="T2" b="T3"/>
            <a:pathLst>
              <a:path w="470" h="602" extrusionOk="0">
                <a:moveTo>
                  <a:pt x="0" y="0"/>
                </a:moveTo>
                <a:lnTo>
                  <a:pt x="470" y="602"/>
                </a:lnTo>
                <a:lnTo>
                  <a:pt x="470" y="0"/>
                </a:lnTo>
                <a:lnTo>
                  <a:pt x="0" y="0"/>
                </a:lnTo>
                <a:close/>
              </a:path>
            </a:pathLst>
          </a:custGeom>
          <a:gradFill rotWithShape="0">
            <a:gsLst>
              <a:gs pos="0">
                <a:srgbClr val="AAAAAA"/>
              </a:gs>
              <a:gs pos="53999">
                <a:srgbClr val="AAAAAA"/>
              </a:gs>
              <a:gs pos="98000">
                <a:srgbClr val="D2D2D2"/>
              </a:gs>
              <a:gs pos="100000">
                <a:srgbClr val="B9B9B9"/>
              </a:gs>
            </a:gsLst>
            <a:lin ang="13440000"/>
          </a:gradFill>
          <a:ln w="9525">
            <a:noFill/>
            <a:round/>
            <a:headEnd/>
            <a:tailEnd/>
          </a:ln>
        </p:spPr>
        <p:txBody>
          <a:bodyPr lIns="91425" tIns="45700" rIns="91425" bIns="45700"/>
          <a:lstStyle/>
          <a:p>
            <a:endParaRPr lang="en-US"/>
          </a:p>
        </p:txBody>
      </p:sp>
      <p:sp>
        <p:nvSpPr>
          <p:cNvPr id="32" name="Shape 41"/>
          <p:cNvSpPr>
            <a:spLocks/>
          </p:cNvSpPr>
          <p:nvPr/>
        </p:nvSpPr>
        <p:spPr bwMode="auto">
          <a:xfrm>
            <a:off x="7415213" y="612775"/>
            <a:ext cx="1555750" cy="609600"/>
          </a:xfrm>
          <a:custGeom>
            <a:avLst/>
            <a:gdLst>
              <a:gd name="T0" fmla="*/ 0 w 980"/>
              <a:gd name="T1" fmla="*/ 0 h 605"/>
              <a:gd name="T2" fmla="*/ 980 w 980"/>
              <a:gd name="T3" fmla="*/ 605 h 605"/>
            </a:gdLst>
            <a:ahLst/>
            <a:cxnLst>
              <a:cxn ang="0">
                <a:pos x="510" y="0"/>
              </a:cxn>
              <a:cxn ang="0">
                <a:pos x="980" y="605"/>
              </a:cxn>
              <a:cxn ang="0">
                <a:pos x="470" y="605"/>
              </a:cxn>
              <a:cxn ang="0">
                <a:pos x="0" y="0"/>
              </a:cxn>
              <a:cxn ang="0">
                <a:pos x="510" y="0"/>
              </a:cxn>
              <a:cxn ang="0">
                <a:pos x="510" y="0"/>
              </a:cxn>
            </a:cxnLst>
            <a:rect l="T0" t="T1" r="T2" b="T3"/>
            <a:pathLst>
              <a:path w="980" h="605" extrusionOk="0">
                <a:moveTo>
                  <a:pt x="510" y="0"/>
                </a:moveTo>
                <a:lnTo>
                  <a:pt x="980" y="605"/>
                </a:lnTo>
                <a:lnTo>
                  <a:pt x="470" y="605"/>
                </a:lnTo>
                <a:lnTo>
                  <a:pt x="0" y="0"/>
                </a:lnTo>
                <a:lnTo>
                  <a:pt x="51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13" name="Shape 13"/>
          <p:cNvSpPr txBox="1">
            <a:spLocks noGrp="1"/>
          </p:cNvSpPr>
          <p:nvPr>
            <p:ph type="ctrTitle"/>
          </p:nvPr>
        </p:nvSpPr>
        <p:spPr>
          <a:xfrm>
            <a:off x="1997075" y="1095856"/>
            <a:ext cx="6400799" cy="1102500"/>
          </a:xfrm>
          <a:prstGeom prst="rect">
            <a:avLst/>
          </a:prstGeom>
        </p:spPr>
        <p:txBody>
          <a:bodyPr/>
          <a:lstStyle>
            <a:lvl1pPr indent="304800">
              <a:spcBef>
                <a:spcPts val="0"/>
              </a:spcBef>
              <a:buSzPct val="100000"/>
              <a:defRPr sz="4800" b="1"/>
            </a:lvl1pPr>
            <a:lvl2pPr indent="304800">
              <a:spcBef>
                <a:spcPts val="0"/>
              </a:spcBef>
              <a:buSzPct val="100000"/>
              <a:defRPr sz="4800" b="1"/>
            </a:lvl2pPr>
            <a:lvl3pPr indent="304800">
              <a:spcBef>
                <a:spcPts val="0"/>
              </a:spcBef>
              <a:buSzPct val="100000"/>
              <a:defRPr sz="4800" b="1"/>
            </a:lvl3pPr>
            <a:lvl4pPr indent="304800">
              <a:spcBef>
                <a:spcPts val="0"/>
              </a:spcBef>
              <a:buSzPct val="100000"/>
              <a:defRPr sz="4800" b="1"/>
            </a:lvl4pPr>
            <a:lvl5pPr indent="304800">
              <a:spcBef>
                <a:spcPts val="0"/>
              </a:spcBef>
              <a:buSzPct val="100000"/>
              <a:defRPr sz="4800" b="1"/>
            </a:lvl5pPr>
            <a:lvl6pPr indent="304800">
              <a:spcBef>
                <a:spcPts val="0"/>
              </a:spcBef>
              <a:buSzPct val="100000"/>
              <a:defRPr sz="4800" b="1"/>
            </a:lvl6pPr>
            <a:lvl7pPr indent="304800">
              <a:spcBef>
                <a:spcPts val="0"/>
              </a:spcBef>
              <a:buSzPct val="100000"/>
              <a:defRPr sz="4800" b="1"/>
            </a:lvl7pPr>
            <a:lvl8pPr indent="304800">
              <a:spcBef>
                <a:spcPts val="0"/>
              </a:spcBef>
              <a:buSzPct val="100000"/>
              <a:defRPr sz="4800" b="1"/>
            </a:lvl8pPr>
            <a:lvl9pPr indent="304800">
              <a:spcBef>
                <a:spcPts val="0"/>
              </a:spcBef>
              <a:buSzPct val="100000"/>
              <a:defRPr sz="4800" b="1"/>
            </a:lvl9pPr>
          </a:lstStyle>
          <a:p>
            <a:endParaRPr/>
          </a:p>
        </p:txBody>
      </p:sp>
      <p:sp>
        <p:nvSpPr>
          <p:cNvPr id="14" name="Shape 14"/>
          <p:cNvSpPr txBox="1">
            <a:spLocks noGrp="1"/>
          </p:cNvSpPr>
          <p:nvPr>
            <p:ph type="subTitle" idx="1"/>
          </p:nvPr>
        </p:nvSpPr>
        <p:spPr>
          <a:xfrm>
            <a:off x="1997075" y="2251802"/>
            <a:ext cx="6400799" cy="871800"/>
          </a:xfrm>
          <a:prstGeom prst="rect">
            <a:avLst/>
          </a:prstGeom>
        </p:spPr>
        <p:txBody>
          <a:bodyPr/>
          <a:lstStyle>
            <a:lvl1pPr marL="0">
              <a:spcBef>
                <a:spcPts val="0"/>
              </a:spcBef>
              <a:buClr>
                <a:srgbClr val="FFFFFF"/>
              </a:buClr>
              <a:buNone/>
              <a:defRPr>
                <a:solidFill>
                  <a:srgbClr val="FFFFFF"/>
                </a:solidFill>
              </a:defRPr>
            </a:lvl1pPr>
            <a:lvl2pPr marL="0" indent="203200">
              <a:spcBef>
                <a:spcPts val="0"/>
              </a:spcBef>
              <a:buClr>
                <a:srgbClr val="FFFFFF"/>
              </a:buClr>
              <a:buSzPct val="100000"/>
              <a:buNone/>
              <a:defRPr sz="3200">
                <a:solidFill>
                  <a:srgbClr val="FFFFFF"/>
                </a:solidFill>
              </a:defRPr>
            </a:lvl2pPr>
            <a:lvl3pPr marL="0" indent="203200">
              <a:spcBef>
                <a:spcPts val="0"/>
              </a:spcBef>
              <a:buClr>
                <a:srgbClr val="FFFFFF"/>
              </a:buClr>
              <a:buSzPct val="100000"/>
              <a:buNone/>
              <a:defRPr sz="3200">
                <a:solidFill>
                  <a:srgbClr val="FFFFFF"/>
                </a:solidFill>
              </a:defRPr>
            </a:lvl3pPr>
            <a:lvl4pPr marL="0" indent="203200">
              <a:spcBef>
                <a:spcPts val="0"/>
              </a:spcBef>
              <a:buClr>
                <a:srgbClr val="FFFFFF"/>
              </a:buClr>
              <a:buSzPct val="100000"/>
              <a:buNone/>
              <a:defRPr sz="3200">
                <a:solidFill>
                  <a:srgbClr val="FFFFFF"/>
                </a:solidFill>
              </a:defRPr>
            </a:lvl4pPr>
            <a:lvl5pPr marL="0" indent="203200">
              <a:spcBef>
                <a:spcPts val="0"/>
              </a:spcBef>
              <a:buClr>
                <a:srgbClr val="FFFFFF"/>
              </a:buClr>
              <a:buSzPct val="100000"/>
              <a:buNone/>
              <a:defRPr sz="3200">
                <a:solidFill>
                  <a:srgbClr val="FFFFFF"/>
                </a:solidFill>
              </a:defRPr>
            </a:lvl5pPr>
            <a:lvl6pPr marL="0" indent="203200">
              <a:spcBef>
                <a:spcPts val="0"/>
              </a:spcBef>
              <a:buClr>
                <a:srgbClr val="FFFFFF"/>
              </a:buClr>
              <a:buSzPct val="100000"/>
              <a:buNone/>
              <a:defRPr sz="3200">
                <a:solidFill>
                  <a:srgbClr val="FFFFFF"/>
                </a:solidFill>
              </a:defRPr>
            </a:lvl6pPr>
            <a:lvl7pPr marL="0" indent="203200">
              <a:spcBef>
                <a:spcPts val="0"/>
              </a:spcBef>
              <a:buClr>
                <a:srgbClr val="FFFFFF"/>
              </a:buClr>
              <a:buSzPct val="100000"/>
              <a:buNone/>
              <a:defRPr sz="3200">
                <a:solidFill>
                  <a:srgbClr val="FFFFFF"/>
                </a:solidFill>
              </a:defRPr>
            </a:lvl7pPr>
            <a:lvl8pPr marL="0" indent="203200">
              <a:spcBef>
                <a:spcPts val="0"/>
              </a:spcBef>
              <a:buClr>
                <a:srgbClr val="FFFFFF"/>
              </a:buClr>
              <a:buSzPct val="100000"/>
              <a:buNone/>
              <a:defRPr sz="3200">
                <a:solidFill>
                  <a:srgbClr val="FFFFFF"/>
                </a:solidFill>
              </a:defRPr>
            </a:lvl8pPr>
            <a:lvl9pPr marL="0" indent="203200">
              <a:spcBef>
                <a:spcPts val="0"/>
              </a:spcBef>
              <a:buClr>
                <a:srgbClr val="FFFFFF"/>
              </a:buClr>
              <a:buSzPct val="100000"/>
              <a:buNone/>
              <a:defRPr sz="3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2"/>
        <p:cNvGrpSpPr/>
        <p:nvPr/>
      </p:nvGrpSpPr>
      <p:grpSpPr>
        <a:xfrm>
          <a:off x="0" y="0"/>
          <a:ext cx="0" cy="0"/>
          <a:chOff x="0" y="0"/>
          <a:chExt cx="0" cy="0"/>
        </a:xfrm>
      </p:grpSpPr>
      <p:sp>
        <p:nvSpPr>
          <p:cNvPr id="4" name="Shape 45"/>
          <p:cNvSpPr>
            <a:spLocks/>
          </p:cNvSpPr>
          <p:nvPr/>
        </p:nvSpPr>
        <p:spPr bwMode="auto">
          <a:xfrm>
            <a:off x="7415213" y="0"/>
            <a:ext cx="1555750" cy="612775"/>
          </a:xfrm>
          <a:custGeom>
            <a:avLst/>
            <a:gdLst>
              <a:gd name="T0" fmla="*/ 0 w 980"/>
              <a:gd name="T1" fmla="*/ 0 h 607"/>
              <a:gd name="T2" fmla="*/ 980 w 980"/>
              <a:gd name="T3" fmla="*/ 607 h 607"/>
            </a:gdLst>
            <a:ahLst/>
            <a:cxnLst>
              <a:cxn ang="0">
                <a:pos x="510" y="607"/>
              </a:cxn>
              <a:cxn ang="0">
                <a:pos x="980" y="0"/>
              </a:cxn>
              <a:cxn ang="0">
                <a:pos x="470" y="0"/>
              </a:cxn>
              <a:cxn ang="0">
                <a:pos x="0" y="607"/>
              </a:cxn>
              <a:cxn ang="0">
                <a:pos x="510" y="607"/>
              </a:cxn>
              <a:cxn ang="0">
                <a:pos x="510" y="607"/>
              </a:cxn>
            </a:cxnLst>
            <a:rect l="T0" t="T1" r="T2" b="T3"/>
            <a:pathLst>
              <a:path w="980" h="607" extrusionOk="0">
                <a:moveTo>
                  <a:pt x="510" y="607"/>
                </a:moveTo>
                <a:lnTo>
                  <a:pt x="980" y="0"/>
                </a:lnTo>
                <a:lnTo>
                  <a:pt x="470" y="0"/>
                </a:lnTo>
                <a:lnTo>
                  <a:pt x="0" y="607"/>
                </a:lnTo>
                <a:lnTo>
                  <a:pt x="510" y="607"/>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5" name="Shape 46"/>
          <p:cNvSpPr>
            <a:spLocks/>
          </p:cNvSpPr>
          <p:nvPr/>
        </p:nvSpPr>
        <p:spPr bwMode="auto">
          <a:xfrm>
            <a:off x="8397875" y="1309688"/>
            <a:ext cx="746125" cy="611187"/>
          </a:xfrm>
          <a:custGeom>
            <a:avLst/>
            <a:gdLst>
              <a:gd name="T0" fmla="*/ 0 w 470"/>
              <a:gd name="T1" fmla="*/ 0 h 605"/>
              <a:gd name="T2" fmla="*/ 470 w 470"/>
              <a:gd name="T3" fmla="*/ 605 h 605"/>
            </a:gdLst>
            <a:ahLst/>
            <a:cxnLst>
              <a:cxn ang="0">
                <a:pos x="470" y="0"/>
              </a:cxn>
              <a:cxn ang="0">
                <a:pos x="0" y="605"/>
              </a:cxn>
              <a:cxn ang="0">
                <a:pos x="470" y="605"/>
              </a:cxn>
              <a:cxn ang="0">
                <a:pos x="470" y="0"/>
              </a:cxn>
            </a:cxnLst>
            <a:rect l="T0" t="T1" r="T2" b="T3"/>
            <a:pathLst>
              <a:path w="470" h="605" extrusionOk="0">
                <a:moveTo>
                  <a:pt x="470" y="0"/>
                </a:moveTo>
                <a:lnTo>
                  <a:pt x="0" y="605"/>
                </a:lnTo>
                <a:lnTo>
                  <a:pt x="470" y="605"/>
                </a:lnTo>
                <a:lnTo>
                  <a:pt x="470" y="0"/>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6" name="Shape 47"/>
          <p:cNvSpPr>
            <a:spLocks/>
          </p:cNvSpPr>
          <p:nvPr/>
        </p:nvSpPr>
        <p:spPr bwMode="auto">
          <a:xfrm>
            <a:off x="8397875" y="1920875"/>
            <a:ext cx="746125" cy="609600"/>
          </a:xfrm>
          <a:custGeom>
            <a:avLst/>
            <a:gdLst>
              <a:gd name="T0" fmla="*/ 0 w 470"/>
              <a:gd name="T1" fmla="*/ 0 h 605"/>
              <a:gd name="T2" fmla="*/ 470 w 470"/>
              <a:gd name="T3" fmla="*/ 605 h 605"/>
            </a:gdLst>
            <a:ahLst/>
            <a:cxnLst>
              <a:cxn ang="0">
                <a:pos x="0" y="0"/>
              </a:cxn>
              <a:cxn ang="0">
                <a:pos x="470" y="605"/>
              </a:cxn>
              <a:cxn ang="0">
                <a:pos x="470" y="0"/>
              </a:cxn>
              <a:cxn ang="0">
                <a:pos x="0" y="0"/>
              </a:cxn>
            </a:cxnLst>
            <a:rect l="T0" t="T1" r="T2" b="T3"/>
            <a:pathLst>
              <a:path w="470" h="605" extrusionOk="0">
                <a:moveTo>
                  <a:pt x="0" y="0"/>
                </a:moveTo>
                <a:lnTo>
                  <a:pt x="470" y="605"/>
                </a:lnTo>
                <a:lnTo>
                  <a:pt x="470" y="0"/>
                </a:lnTo>
                <a:lnTo>
                  <a:pt x="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7" name="Shape 48"/>
          <p:cNvSpPr>
            <a:spLocks/>
          </p:cNvSpPr>
          <p:nvPr/>
        </p:nvSpPr>
        <p:spPr bwMode="auto">
          <a:xfrm>
            <a:off x="7415213" y="612775"/>
            <a:ext cx="1555750" cy="609600"/>
          </a:xfrm>
          <a:custGeom>
            <a:avLst/>
            <a:gdLst>
              <a:gd name="T0" fmla="*/ 0 w 980"/>
              <a:gd name="T1" fmla="*/ 0 h 605"/>
              <a:gd name="T2" fmla="*/ 980 w 980"/>
              <a:gd name="T3" fmla="*/ 605 h 605"/>
            </a:gdLst>
            <a:ahLst/>
            <a:cxnLst>
              <a:cxn ang="0">
                <a:pos x="510" y="0"/>
              </a:cxn>
              <a:cxn ang="0">
                <a:pos x="980" y="605"/>
              </a:cxn>
              <a:cxn ang="0">
                <a:pos x="470" y="605"/>
              </a:cxn>
              <a:cxn ang="0">
                <a:pos x="0" y="0"/>
              </a:cxn>
              <a:cxn ang="0">
                <a:pos x="510" y="0"/>
              </a:cxn>
              <a:cxn ang="0">
                <a:pos x="510" y="0"/>
              </a:cxn>
            </a:cxnLst>
            <a:rect l="T0" t="T1" r="T2" b="T3"/>
            <a:pathLst>
              <a:path w="980" h="605" extrusionOk="0">
                <a:moveTo>
                  <a:pt x="510" y="0"/>
                </a:moveTo>
                <a:lnTo>
                  <a:pt x="980" y="605"/>
                </a:lnTo>
                <a:lnTo>
                  <a:pt x="470" y="605"/>
                </a:lnTo>
                <a:lnTo>
                  <a:pt x="0" y="0"/>
                </a:lnTo>
                <a:lnTo>
                  <a:pt x="51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43" name="Shape 43"/>
          <p:cNvSpPr txBox="1">
            <a:spLocks noGrp="1"/>
          </p:cNvSpPr>
          <p:nvPr>
            <p:ph type="title"/>
          </p:nvPr>
        </p:nvSpPr>
        <p:spPr>
          <a:xfrm>
            <a:off x="457200" y="205978"/>
            <a:ext cx="6879600" cy="8574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body" idx="1"/>
          </p:nvPr>
        </p:nvSpPr>
        <p:spPr>
          <a:xfrm>
            <a:off x="457200" y="1200150"/>
            <a:ext cx="8229600" cy="36303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9"/>
        <p:cNvGrpSpPr/>
        <p:nvPr/>
      </p:nvGrpSpPr>
      <p:grpSpPr>
        <a:xfrm>
          <a:off x="0" y="0"/>
          <a:ext cx="0" cy="0"/>
          <a:chOff x="0" y="0"/>
          <a:chExt cx="0" cy="0"/>
        </a:xfrm>
      </p:grpSpPr>
      <p:sp>
        <p:nvSpPr>
          <p:cNvPr id="5" name="Shape 53"/>
          <p:cNvSpPr>
            <a:spLocks/>
          </p:cNvSpPr>
          <p:nvPr/>
        </p:nvSpPr>
        <p:spPr bwMode="auto">
          <a:xfrm>
            <a:off x="7415213" y="0"/>
            <a:ext cx="1555750" cy="612775"/>
          </a:xfrm>
          <a:custGeom>
            <a:avLst/>
            <a:gdLst>
              <a:gd name="T0" fmla="*/ 0 w 980"/>
              <a:gd name="T1" fmla="*/ 0 h 607"/>
              <a:gd name="T2" fmla="*/ 980 w 980"/>
              <a:gd name="T3" fmla="*/ 607 h 607"/>
            </a:gdLst>
            <a:ahLst/>
            <a:cxnLst>
              <a:cxn ang="0">
                <a:pos x="510" y="607"/>
              </a:cxn>
              <a:cxn ang="0">
                <a:pos x="980" y="0"/>
              </a:cxn>
              <a:cxn ang="0">
                <a:pos x="470" y="0"/>
              </a:cxn>
              <a:cxn ang="0">
                <a:pos x="0" y="607"/>
              </a:cxn>
              <a:cxn ang="0">
                <a:pos x="510" y="607"/>
              </a:cxn>
              <a:cxn ang="0">
                <a:pos x="510" y="607"/>
              </a:cxn>
            </a:cxnLst>
            <a:rect l="T0" t="T1" r="T2" b="T3"/>
            <a:pathLst>
              <a:path w="980" h="607" extrusionOk="0">
                <a:moveTo>
                  <a:pt x="510" y="607"/>
                </a:moveTo>
                <a:lnTo>
                  <a:pt x="980" y="0"/>
                </a:lnTo>
                <a:lnTo>
                  <a:pt x="470" y="0"/>
                </a:lnTo>
                <a:lnTo>
                  <a:pt x="0" y="607"/>
                </a:lnTo>
                <a:lnTo>
                  <a:pt x="510" y="607"/>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6" name="Shape 54"/>
          <p:cNvSpPr>
            <a:spLocks/>
          </p:cNvSpPr>
          <p:nvPr/>
        </p:nvSpPr>
        <p:spPr bwMode="auto">
          <a:xfrm>
            <a:off x="8397875" y="1309688"/>
            <a:ext cx="746125" cy="611187"/>
          </a:xfrm>
          <a:custGeom>
            <a:avLst/>
            <a:gdLst>
              <a:gd name="T0" fmla="*/ 0 w 470"/>
              <a:gd name="T1" fmla="*/ 0 h 605"/>
              <a:gd name="T2" fmla="*/ 470 w 470"/>
              <a:gd name="T3" fmla="*/ 605 h 605"/>
            </a:gdLst>
            <a:ahLst/>
            <a:cxnLst>
              <a:cxn ang="0">
                <a:pos x="470" y="0"/>
              </a:cxn>
              <a:cxn ang="0">
                <a:pos x="0" y="605"/>
              </a:cxn>
              <a:cxn ang="0">
                <a:pos x="470" y="605"/>
              </a:cxn>
              <a:cxn ang="0">
                <a:pos x="470" y="0"/>
              </a:cxn>
            </a:cxnLst>
            <a:rect l="T0" t="T1" r="T2" b="T3"/>
            <a:pathLst>
              <a:path w="470" h="605" extrusionOk="0">
                <a:moveTo>
                  <a:pt x="470" y="0"/>
                </a:moveTo>
                <a:lnTo>
                  <a:pt x="0" y="605"/>
                </a:lnTo>
                <a:lnTo>
                  <a:pt x="470" y="605"/>
                </a:lnTo>
                <a:lnTo>
                  <a:pt x="470" y="0"/>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7" name="Shape 55"/>
          <p:cNvSpPr>
            <a:spLocks/>
          </p:cNvSpPr>
          <p:nvPr/>
        </p:nvSpPr>
        <p:spPr bwMode="auto">
          <a:xfrm>
            <a:off x="8397875" y="1920875"/>
            <a:ext cx="746125" cy="609600"/>
          </a:xfrm>
          <a:custGeom>
            <a:avLst/>
            <a:gdLst>
              <a:gd name="T0" fmla="*/ 0 w 470"/>
              <a:gd name="T1" fmla="*/ 0 h 605"/>
              <a:gd name="T2" fmla="*/ 470 w 470"/>
              <a:gd name="T3" fmla="*/ 605 h 605"/>
            </a:gdLst>
            <a:ahLst/>
            <a:cxnLst>
              <a:cxn ang="0">
                <a:pos x="0" y="0"/>
              </a:cxn>
              <a:cxn ang="0">
                <a:pos x="470" y="605"/>
              </a:cxn>
              <a:cxn ang="0">
                <a:pos x="470" y="0"/>
              </a:cxn>
              <a:cxn ang="0">
                <a:pos x="0" y="0"/>
              </a:cxn>
            </a:cxnLst>
            <a:rect l="T0" t="T1" r="T2" b="T3"/>
            <a:pathLst>
              <a:path w="470" h="605" extrusionOk="0">
                <a:moveTo>
                  <a:pt x="0" y="0"/>
                </a:moveTo>
                <a:lnTo>
                  <a:pt x="470" y="605"/>
                </a:lnTo>
                <a:lnTo>
                  <a:pt x="470" y="0"/>
                </a:lnTo>
                <a:lnTo>
                  <a:pt x="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8" name="Shape 56"/>
          <p:cNvSpPr>
            <a:spLocks/>
          </p:cNvSpPr>
          <p:nvPr/>
        </p:nvSpPr>
        <p:spPr bwMode="auto">
          <a:xfrm>
            <a:off x="7415213" y="612775"/>
            <a:ext cx="1555750" cy="609600"/>
          </a:xfrm>
          <a:custGeom>
            <a:avLst/>
            <a:gdLst>
              <a:gd name="T0" fmla="*/ 0 w 980"/>
              <a:gd name="T1" fmla="*/ 0 h 605"/>
              <a:gd name="T2" fmla="*/ 980 w 980"/>
              <a:gd name="T3" fmla="*/ 605 h 605"/>
            </a:gdLst>
            <a:ahLst/>
            <a:cxnLst>
              <a:cxn ang="0">
                <a:pos x="510" y="0"/>
              </a:cxn>
              <a:cxn ang="0">
                <a:pos x="980" y="605"/>
              </a:cxn>
              <a:cxn ang="0">
                <a:pos x="470" y="605"/>
              </a:cxn>
              <a:cxn ang="0">
                <a:pos x="0" y="0"/>
              </a:cxn>
              <a:cxn ang="0">
                <a:pos x="510" y="0"/>
              </a:cxn>
              <a:cxn ang="0">
                <a:pos x="510" y="0"/>
              </a:cxn>
            </a:cxnLst>
            <a:rect l="T0" t="T1" r="T2" b="T3"/>
            <a:pathLst>
              <a:path w="980" h="605" extrusionOk="0">
                <a:moveTo>
                  <a:pt x="510" y="0"/>
                </a:moveTo>
                <a:lnTo>
                  <a:pt x="980" y="605"/>
                </a:lnTo>
                <a:lnTo>
                  <a:pt x="470" y="605"/>
                </a:lnTo>
                <a:lnTo>
                  <a:pt x="0" y="0"/>
                </a:lnTo>
                <a:lnTo>
                  <a:pt x="51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50" name="Shape 50"/>
          <p:cNvSpPr txBox="1">
            <a:spLocks noGrp="1"/>
          </p:cNvSpPr>
          <p:nvPr>
            <p:ph type="title"/>
          </p:nvPr>
        </p:nvSpPr>
        <p:spPr>
          <a:xfrm>
            <a:off x="457200" y="205978"/>
            <a:ext cx="6879600" cy="8574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1" name="Shape 51"/>
          <p:cNvSpPr txBox="1">
            <a:spLocks noGrp="1"/>
          </p:cNvSpPr>
          <p:nvPr>
            <p:ph type="body" idx="1"/>
          </p:nvPr>
        </p:nvSpPr>
        <p:spPr>
          <a:xfrm>
            <a:off x="457200" y="1200150"/>
            <a:ext cx="4038599" cy="3630300"/>
          </a:xfrm>
          <a:prstGeom prst="rect">
            <a:avLst/>
          </a:prstGeo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52" name="Shape 52"/>
          <p:cNvSpPr txBox="1">
            <a:spLocks noGrp="1"/>
          </p:cNvSpPr>
          <p:nvPr>
            <p:ph type="body" idx="2"/>
          </p:nvPr>
        </p:nvSpPr>
        <p:spPr>
          <a:xfrm>
            <a:off x="4648200" y="1200150"/>
            <a:ext cx="4038599" cy="3630300"/>
          </a:xfrm>
          <a:prstGeom prst="rect">
            <a:avLst/>
          </a:prstGeo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3" name="Shape 59"/>
          <p:cNvSpPr>
            <a:spLocks/>
          </p:cNvSpPr>
          <p:nvPr/>
        </p:nvSpPr>
        <p:spPr bwMode="auto">
          <a:xfrm>
            <a:off x="3175" y="2614613"/>
            <a:ext cx="635000" cy="611187"/>
          </a:xfrm>
          <a:custGeom>
            <a:avLst/>
            <a:gdLst>
              <a:gd name="T0" fmla="*/ 0 w 400"/>
              <a:gd name="T1" fmla="*/ 0 h 514"/>
              <a:gd name="T2" fmla="*/ 400 w 400"/>
              <a:gd name="T3" fmla="*/ 514 h 514"/>
            </a:gdLst>
            <a:ahLst/>
            <a:cxnLst>
              <a:cxn ang="0">
                <a:pos x="2" y="0"/>
              </a:cxn>
              <a:cxn ang="0">
                <a:pos x="0" y="0"/>
              </a:cxn>
              <a:cxn ang="0">
                <a:pos x="0" y="514"/>
              </a:cxn>
              <a:cxn ang="0">
                <a:pos x="400" y="514"/>
              </a:cxn>
              <a:cxn ang="0">
                <a:pos x="2" y="0"/>
              </a:cxn>
            </a:cxnLst>
            <a:rect l="T0" t="T1" r="T2" b="T3"/>
            <a:pathLst>
              <a:path w="400" h="514" extrusionOk="0">
                <a:moveTo>
                  <a:pt x="2" y="0"/>
                </a:moveTo>
                <a:lnTo>
                  <a:pt x="0" y="0"/>
                </a:lnTo>
                <a:lnTo>
                  <a:pt x="0" y="514"/>
                </a:lnTo>
                <a:lnTo>
                  <a:pt x="400" y="514"/>
                </a:lnTo>
                <a:lnTo>
                  <a:pt x="2" y="0"/>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4" name="Shape 60"/>
          <p:cNvSpPr>
            <a:spLocks/>
          </p:cNvSpPr>
          <p:nvPr/>
        </p:nvSpPr>
        <p:spPr bwMode="auto">
          <a:xfrm>
            <a:off x="3175" y="3225800"/>
            <a:ext cx="635000" cy="609600"/>
          </a:xfrm>
          <a:custGeom>
            <a:avLst/>
            <a:gdLst>
              <a:gd name="T0" fmla="*/ 0 w 400"/>
              <a:gd name="T1" fmla="*/ 0 h 512"/>
              <a:gd name="T2" fmla="*/ 400 w 400"/>
              <a:gd name="T3" fmla="*/ 512 h 512"/>
            </a:gdLst>
            <a:ahLst/>
            <a:cxnLst>
              <a:cxn ang="0">
                <a:pos x="400" y="0"/>
              </a:cxn>
              <a:cxn ang="0">
                <a:pos x="0" y="0"/>
              </a:cxn>
              <a:cxn ang="0">
                <a:pos x="0" y="512"/>
              </a:cxn>
              <a:cxn ang="0">
                <a:pos x="2" y="512"/>
              </a:cxn>
              <a:cxn ang="0">
                <a:pos x="400" y="0"/>
              </a:cxn>
            </a:cxnLst>
            <a:rect l="T0" t="T1" r="T2" b="T3"/>
            <a:pathLst>
              <a:path w="400" h="512" extrusionOk="0">
                <a:moveTo>
                  <a:pt x="400" y="0"/>
                </a:moveTo>
                <a:lnTo>
                  <a:pt x="0" y="0"/>
                </a:lnTo>
                <a:lnTo>
                  <a:pt x="0" y="512"/>
                </a:lnTo>
                <a:lnTo>
                  <a:pt x="2" y="512"/>
                </a:lnTo>
                <a:lnTo>
                  <a:pt x="400" y="0"/>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5" name="Shape 61"/>
          <p:cNvSpPr>
            <a:spLocks/>
          </p:cNvSpPr>
          <p:nvPr/>
        </p:nvSpPr>
        <p:spPr bwMode="auto">
          <a:xfrm>
            <a:off x="152400" y="4533900"/>
            <a:ext cx="1317625" cy="609600"/>
          </a:xfrm>
          <a:custGeom>
            <a:avLst/>
            <a:gdLst>
              <a:gd name="T0" fmla="*/ 0 w 830"/>
              <a:gd name="T1" fmla="*/ 0 h 512"/>
              <a:gd name="T2" fmla="*/ 830 w 830"/>
              <a:gd name="T3" fmla="*/ 512 h 512"/>
            </a:gdLst>
            <a:ahLst/>
            <a:cxnLst>
              <a:cxn ang="0">
                <a:pos x="398" y="0"/>
              </a:cxn>
              <a:cxn ang="0">
                <a:pos x="0" y="512"/>
              </a:cxn>
              <a:cxn ang="0">
                <a:pos x="432" y="512"/>
              </a:cxn>
              <a:cxn ang="0">
                <a:pos x="830" y="0"/>
              </a:cxn>
              <a:cxn ang="0">
                <a:pos x="398" y="0"/>
              </a:cxn>
            </a:cxnLst>
            <a:rect l="T0" t="T1" r="T2" b="T3"/>
            <a:pathLst>
              <a:path w="830" h="512" extrusionOk="0">
                <a:moveTo>
                  <a:pt x="398" y="0"/>
                </a:moveTo>
                <a:lnTo>
                  <a:pt x="0" y="512"/>
                </a:lnTo>
                <a:lnTo>
                  <a:pt x="432" y="512"/>
                </a:lnTo>
                <a:lnTo>
                  <a:pt x="830" y="0"/>
                </a:lnTo>
                <a:lnTo>
                  <a:pt x="398" y="0"/>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6" name="Shape 62"/>
          <p:cNvSpPr>
            <a:spLocks/>
          </p:cNvSpPr>
          <p:nvPr/>
        </p:nvSpPr>
        <p:spPr bwMode="auto">
          <a:xfrm>
            <a:off x="152400" y="3924300"/>
            <a:ext cx="1317625" cy="609600"/>
          </a:xfrm>
          <a:custGeom>
            <a:avLst/>
            <a:gdLst>
              <a:gd name="T0" fmla="*/ 0 w 830"/>
              <a:gd name="T1" fmla="*/ 0 h 512"/>
              <a:gd name="T2" fmla="*/ 830 w 830"/>
              <a:gd name="T3" fmla="*/ 512 h 512"/>
            </a:gdLst>
            <a:ahLst/>
            <a:cxnLst>
              <a:cxn ang="0">
                <a:pos x="398" y="512"/>
              </a:cxn>
              <a:cxn ang="0">
                <a:pos x="830" y="512"/>
              </a:cxn>
              <a:cxn ang="0">
                <a:pos x="432" y="0"/>
              </a:cxn>
              <a:cxn ang="0">
                <a:pos x="0" y="0"/>
              </a:cxn>
              <a:cxn ang="0">
                <a:pos x="398" y="512"/>
              </a:cxn>
            </a:cxnLst>
            <a:rect l="T0" t="T1" r="T2" b="T3"/>
            <a:pathLst>
              <a:path w="830" h="512" extrusionOk="0">
                <a:moveTo>
                  <a:pt x="398" y="512"/>
                </a:moveTo>
                <a:lnTo>
                  <a:pt x="830" y="512"/>
                </a:lnTo>
                <a:lnTo>
                  <a:pt x="432" y="0"/>
                </a:lnTo>
                <a:lnTo>
                  <a:pt x="0" y="0"/>
                </a:lnTo>
                <a:lnTo>
                  <a:pt x="398" y="512"/>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7" name="Shape 63"/>
          <p:cNvSpPr>
            <a:spLocks/>
          </p:cNvSpPr>
          <p:nvPr/>
        </p:nvSpPr>
        <p:spPr bwMode="auto">
          <a:xfrm>
            <a:off x="7415213" y="0"/>
            <a:ext cx="1555750" cy="612775"/>
          </a:xfrm>
          <a:custGeom>
            <a:avLst/>
            <a:gdLst>
              <a:gd name="T0" fmla="*/ 0 w 980"/>
              <a:gd name="T1" fmla="*/ 0 h 607"/>
              <a:gd name="T2" fmla="*/ 980 w 980"/>
              <a:gd name="T3" fmla="*/ 607 h 607"/>
            </a:gdLst>
            <a:ahLst/>
            <a:cxnLst>
              <a:cxn ang="0">
                <a:pos x="510" y="607"/>
              </a:cxn>
              <a:cxn ang="0">
                <a:pos x="980" y="0"/>
              </a:cxn>
              <a:cxn ang="0">
                <a:pos x="470" y="0"/>
              </a:cxn>
              <a:cxn ang="0">
                <a:pos x="0" y="607"/>
              </a:cxn>
              <a:cxn ang="0">
                <a:pos x="510" y="607"/>
              </a:cxn>
              <a:cxn ang="0">
                <a:pos x="510" y="607"/>
              </a:cxn>
            </a:cxnLst>
            <a:rect l="T0" t="T1" r="T2" b="T3"/>
            <a:pathLst>
              <a:path w="980" h="607" extrusionOk="0">
                <a:moveTo>
                  <a:pt x="510" y="607"/>
                </a:moveTo>
                <a:lnTo>
                  <a:pt x="980" y="0"/>
                </a:lnTo>
                <a:lnTo>
                  <a:pt x="470" y="0"/>
                </a:lnTo>
                <a:lnTo>
                  <a:pt x="0" y="607"/>
                </a:lnTo>
                <a:lnTo>
                  <a:pt x="510" y="607"/>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8" name="Shape 64"/>
          <p:cNvSpPr>
            <a:spLocks/>
          </p:cNvSpPr>
          <p:nvPr/>
        </p:nvSpPr>
        <p:spPr bwMode="auto">
          <a:xfrm>
            <a:off x="8397875" y="1309688"/>
            <a:ext cx="746125" cy="611187"/>
          </a:xfrm>
          <a:custGeom>
            <a:avLst/>
            <a:gdLst>
              <a:gd name="T0" fmla="*/ 0 w 470"/>
              <a:gd name="T1" fmla="*/ 0 h 605"/>
              <a:gd name="T2" fmla="*/ 470 w 470"/>
              <a:gd name="T3" fmla="*/ 605 h 605"/>
            </a:gdLst>
            <a:ahLst/>
            <a:cxnLst>
              <a:cxn ang="0">
                <a:pos x="470" y="0"/>
              </a:cxn>
              <a:cxn ang="0">
                <a:pos x="0" y="605"/>
              </a:cxn>
              <a:cxn ang="0">
                <a:pos x="470" y="605"/>
              </a:cxn>
              <a:cxn ang="0">
                <a:pos x="470" y="0"/>
              </a:cxn>
            </a:cxnLst>
            <a:rect l="T0" t="T1" r="T2" b="T3"/>
            <a:pathLst>
              <a:path w="470" h="605" extrusionOk="0">
                <a:moveTo>
                  <a:pt x="470" y="0"/>
                </a:moveTo>
                <a:lnTo>
                  <a:pt x="0" y="605"/>
                </a:lnTo>
                <a:lnTo>
                  <a:pt x="470" y="605"/>
                </a:lnTo>
                <a:lnTo>
                  <a:pt x="470" y="0"/>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9" name="Shape 65"/>
          <p:cNvSpPr>
            <a:spLocks/>
          </p:cNvSpPr>
          <p:nvPr/>
        </p:nvSpPr>
        <p:spPr bwMode="auto">
          <a:xfrm>
            <a:off x="8397875" y="1920875"/>
            <a:ext cx="746125" cy="609600"/>
          </a:xfrm>
          <a:custGeom>
            <a:avLst/>
            <a:gdLst>
              <a:gd name="T0" fmla="*/ 0 w 470"/>
              <a:gd name="T1" fmla="*/ 0 h 605"/>
              <a:gd name="T2" fmla="*/ 470 w 470"/>
              <a:gd name="T3" fmla="*/ 605 h 605"/>
            </a:gdLst>
            <a:ahLst/>
            <a:cxnLst>
              <a:cxn ang="0">
                <a:pos x="0" y="0"/>
              </a:cxn>
              <a:cxn ang="0">
                <a:pos x="470" y="605"/>
              </a:cxn>
              <a:cxn ang="0">
                <a:pos x="470" y="0"/>
              </a:cxn>
              <a:cxn ang="0">
                <a:pos x="0" y="0"/>
              </a:cxn>
            </a:cxnLst>
            <a:rect l="T0" t="T1" r="T2" b="T3"/>
            <a:pathLst>
              <a:path w="470" h="605" extrusionOk="0">
                <a:moveTo>
                  <a:pt x="0" y="0"/>
                </a:moveTo>
                <a:lnTo>
                  <a:pt x="470" y="605"/>
                </a:lnTo>
                <a:lnTo>
                  <a:pt x="470" y="0"/>
                </a:lnTo>
                <a:lnTo>
                  <a:pt x="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10" name="Shape 66"/>
          <p:cNvSpPr>
            <a:spLocks/>
          </p:cNvSpPr>
          <p:nvPr/>
        </p:nvSpPr>
        <p:spPr bwMode="auto">
          <a:xfrm>
            <a:off x="7415213" y="612775"/>
            <a:ext cx="1555750" cy="609600"/>
          </a:xfrm>
          <a:custGeom>
            <a:avLst/>
            <a:gdLst>
              <a:gd name="T0" fmla="*/ 0 w 980"/>
              <a:gd name="T1" fmla="*/ 0 h 605"/>
              <a:gd name="T2" fmla="*/ 980 w 980"/>
              <a:gd name="T3" fmla="*/ 605 h 605"/>
            </a:gdLst>
            <a:ahLst/>
            <a:cxnLst>
              <a:cxn ang="0">
                <a:pos x="510" y="0"/>
              </a:cxn>
              <a:cxn ang="0">
                <a:pos x="980" y="605"/>
              </a:cxn>
              <a:cxn ang="0">
                <a:pos x="470" y="605"/>
              </a:cxn>
              <a:cxn ang="0">
                <a:pos x="0" y="0"/>
              </a:cxn>
              <a:cxn ang="0">
                <a:pos x="510" y="0"/>
              </a:cxn>
              <a:cxn ang="0">
                <a:pos x="510" y="0"/>
              </a:cxn>
            </a:cxnLst>
            <a:rect l="T0" t="T1" r="T2" b="T3"/>
            <a:pathLst>
              <a:path w="980" h="605" extrusionOk="0">
                <a:moveTo>
                  <a:pt x="510" y="0"/>
                </a:moveTo>
                <a:lnTo>
                  <a:pt x="980" y="605"/>
                </a:lnTo>
                <a:lnTo>
                  <a:pt x="470" y="605"/>
                </a:lnTo>
                <a:lnTo>
                  <a:pt x="0" y="0"/>
                </a:lnTo>
                <a:lnTo>
                  <a:pt x="51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58" name="Shape 58"/>
          <p:cNvSpPr txBox="1">
            <a:spLocks noGrp="1"/>
          </p:cNvSpPr>
          <p:nvPr>
            <p:ph type="title"/>
          </p:nvPr>
        </p:nvSpPr>
        <p:spPr>
          <a:xfrm>
            <a:off x="457200" y="205978"/>
            <a:ext cx="6879600" cy="8574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67"/>
        <p:cNvGrpSpPr/>
        <p:nvPr/>
      </p:nvGrpSpPr>
      <p:grpSpPr>
        <a:xfrm>
          <a:off x="0" y="0"/>
          <a:ext cx="0" cy="0"/>
          <a:chOff x="0" y="0"/>
          <a:chExt cx="0" cy="0"/>
        </a:xfrm>
      </p:grpSpPr>
      <p:sp>
        <p:nvSpPr>
          <p:cNvPr id="3" name="Shape 69"/>
          <p:cNvSpPr>
            <a:spLocks/>
          </p:cNvSpPr>
          <p:nvPr/>
        </p:nvSpPr>
        <p:spPr bwMode="auto">
          <a:xfrm>
            <a:off x="3175" y="2614613"/>
            <a:ext cx="635000" cy="611187"/>
          </a:xfrm>
          <a:custGeom>
            <a:avLst/>
            <a:gdLst>
              <a:gd name="T0" fmla="*/ 0 w 400"/>
              <a:gd name="T1" fmla="*/ 0 h 514"/>
              <a:gd name="T2" fmla="*/ 400 w 400"/>
              <a:gd name="T3" fmla="*/ 514 h 514"/>
            </a:gdLst>
            <a:ahLst/>
            <a:cxnLst>
              <a:cxn ang="0">
                <a:pos x="2" y="0"/>
              </a:cxn>
              <a:cxn ang="0">
                <a:pos x="0" y="0"/>
              </a:cxn>
              <a:cxn ang="0">
                <a:pos x="0" y="514"/>
              </a:cxn>
              <a:cxn ang="0">
                <a:pos x="400" y="514"/>
              </a:cxn>
              <a:cxn ang="0">
                <a:pos x="2" y="0"/>
              </a:cxn>
            </a:cxnLst>
            <a:rect l="T0" t="T1" r="T2" b="T3"/>
            <a:pathLst>
              <a:path w="400" h="514" extrusionOk="0">
                <a:moveTo>
                  <a:pt x="2" y="0"/>
                </a:moveTo>
                <a:lnTo>
                  <a:pt x="0" y="0"/>
                </a:lnTo>
                <a:lnTo>
                  <a:pt x="0" y="514"/>
                </a:lnTo>
                <a:lnTo>
                  <a:pt x="400" y="514"/>
                </a:lnTo>
                <a:lnTo>
                  <a:pt x="2" y="0"/>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4" name="Shape 70"/>
          <p:cNvSpPr>
            <a:spLocks/>
          </p:cNvSpPr>
          <p:nvPr/>
        </p:nvSpPr>
        <p:spPr bwMode="auto">
          <a:xfrm>
            <a:off x="3175" y="3225800"/>
            <a:ext cx="635000" cy="609600"/>
          </a:xfrm>
          <a:custGeom>
            <a:avLst/>
            <a:gdLst>
              <a:gd name="T0" fmla="*/ 0 w 400"/>
              <a:gd name="T1" fmla="*/ 0 h 512"/>
              <a:gd name="T2" fmla="*/ 400 w 400"/>
              <a:gd name="T3" fmla="*/ 512 h 512"/>
            </a:gdLst>
            <a:ahLst/>
            <a:cxnLst>
              <a:cxn ang="0">
                <a:pos x="400" y="0"/>
              </a:cxn>
              <a:cxn ang="0">
                <a:pos x="0" y="0"/>
              </a:cxn>
              <a:cxn ang="0">
                <a:pos x="0" y="512"/>
              </a:cxn>
              <a:cxn ang="0">
                <a:pos x="2" y="512"/>
              </a:cxn>
              <a:cxn ang="0">
                <a:pos x="400" y="0"/>
              </a:cxn>
            </a:cxnLst>
            <a:rect l="T0" t="T1" r="T2" b="T3"/>
            <a:pathLst>
              <a:path w="400" h="512" extrusionOk="0">
                <a:moveTo>
                  <a:pt x="400" y="0"/>
                </a:moveTo>
                <a:lnTo>
                  <a:pt x="0" y="0"/>
                </a:lnTo>
                <a:lnTo>
                  <a:pt x="0" y="512"/>
                </a:lnTo>
                <a:lnTo>
                  <a:pt x="2" y="512"/>
                </a:lnTo>
                <a:lnTo>
                  <a:pt x="400" y="0"/>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5" name="Shape 71"/>
          <p:cNvSpPr>
            <a:spLocks/>
          </p:cNvSpPr>
          <p:nvPr/>
        </p:nvSpPr>
        <p:spPr bwMode="auto">
          <a:xfrm>
            <a:off x="152400" y="4533900"/>
            <a:ext cx="1317625" cy="609600"/>
          </a:xfrm>
          <a:custGeom>
            <a:avLst/>
            <a:gdLst>
              <a:gd name="T0" fmla="*/ 0 w 830"/>
              <a:gd name="T1" fmla="*/ 0 h 512"/>
              <a:gd name="T2" fmla="*/ 830 w 830"/>
              <a:gd name="T3" fmla="*/ 512 h 512"/>
            </a:gdLst>
            <a:ahLst/>
            <a:cxnLst>
              <a:cxn ang="0">
                <a:pos x="398" y="0"/>
              </a:cxn>
              <a:cxn ang="0">
                <a:pos x="0" y="512"/>
              </a:cxn>
              <a:cxn ang="0">
                <a:pos x="432" y="512"/>
              </a:cxn>
              <a:cxn ang="0">
                <a:pos x="830" y="0"/>
              </a:cxn>
              <a:cxn ang="0">
                <a:pos x="398" y="0"/>
              </a:cxn>
            </a:cxnLst>
            <a:rect l="T0" t="T1" r="T2" b="T3"/>
            <a:pathLst>
              <a:path w="830" h="512" extrusionOk="0">
                <a:moveTo>
                  <a:pt x="398" y="0"/>
                </a:moveTo>
                <a:lnTo>
                  <a:pt x="0" y="512"/>
                </a:lnTo>
                <a:lnTo>
                  <a:pt x="432" y="512"/>
                </a:lnTo>
                <a:lnTo>
                  <a:pt x="830" y="0"/>
                </a:lnTo>
                <a:lnTo>
                  <a:pt x="398" y="0"/>
                </a:lnTo>
                <a:close/>
              </a:path>
            </a:pathLst>
          </a:custGeom>
          <a:gradFill rotWithShape="0">
            <a:gsLst>
              <a:gs pos="0">
                <a:srgbClr val="CD118C"/>
              </a:gs>
              <a:gs pos="53999">
                <a:srgbClr val="CD118C"/>
              </a:gs>
              <a:gs pos="98000">
                <a:srgbClr val="F074AC"/>
              </a:gs>
              <a:gs pos="100000">
                <a:srgbClr val="EB008B"/>
              </a:gs>
            </a:gsLst>
            <a:lin ang="8100000"/>
          </a:gradFill>
          <a:ln w="9525">
            <a:noFill/>
            <a:round/>
            <a:headEnd/>
            <a:tailEnd/>
          </a:ln>
        </p:spPr>
        <p:txBody>
          <a:bodyPr lIns="91425" tIns="45700" rIns="91425" bIns="45700"/>
          <a:lstStyle/>
          <a:p>
            <a:endParaRPr lang="en-US"/>
          </a:p>
        </p:txBody>
      </p:sp>
      <p:sp>
        <p:nvSpPr>
          <p:cNvPr id="6" name="Shape 72"/>
          <p:cNvSpPr>
            <a:spLocks/>
          </p:cNvSpPr>
          <p:nvPr/>
        </p:nvSpPr>
        <p:spPr bwMode="auto">
          <a:xfrm>
            <a:off x="152400" y="3924300"/>
            <a:ext cx="1317625" cy="609600"/>
          </a:xfrm>
          <a:custGeom>
            <a:avLst/>
            <a:gdLst>
              <a:gd name="T0" fmla="*/ 0 w 830"/>
              <a:gd name="T1" fmla="*/ 0 h 512"/>
              <a:gd name="T2" fmla="*/ 830 w 830"/>
              <a:gd name="T3" fmla="*/ 512 h 512"/>
            </a:gdLst>
            <a:ahLst/>
            <a:cxnLst>
              <a:cxn ang="0">
                <a:pos x="398" y="512"/>
              </a:cxn>
              <a:cxn ang="0">
                <a:pos x="830" y="512"/>
              </a:cxn>
              <a:cxn ang="0">
                <a:pos x="432" y="0"/>
              </a:cxn>
              <a:cxn ang="0">
                <a:pos x="0" y="0"/>
              </a:cxn>
              <a:cxn ang="0">
                <a:pos x="398" y="512"/>
              </a:cxn>
            </a:cxnLst>
            <a:rect l="T0" t="T1" r="T2" b="T3"/>
            <a:pathLst>
              <a:path w="830" h="512" extrusionOk="0">
                <a:moveTo>
                  <a:pt x="398" y="512"/>
                </a:moveTo>
                <a:lnTo>
                  <a:pt x="830" y="512"/>
                </a:lnTo>
                <a:lnTo>
                  <a:pt x="432" y="0"/>
                </a:lnTo>
                <a:lnTo>
                  <a:pt x="0" y="0"/>
                </a:lnTo>
                <a:lnTo>
                  <a:pt x="398" y="512"/>
                </a:lnTo>
                <a:close/>
              </a:path>
            </a:pathLst>
          </a:custGeom>
          <a:gradFill rotWithShape="0">
            <a:gsLst>
              <a:gs pos="0">
                <a:srgbClr val="FFD700"/>
              </a:gs>
              <a:gs pos="53999">
                <a:srgbClr val="FFD700"/>
              </a:gs>
              <a:gs pos="98000">
                <a:srgbClr val="FFF7A9"/>
              </a:gs>
              <a:gs pos="100000">
                <a:srgbClr val="FFF100"/>
              </a:gs>
            </a:gsLst>
            <a:lin ang="13440000"/>
          </a:gradFill>
          <a:ln w="9525">
            <a:noFill/>
            <a:round/>
            <a:headEnd/>
            <a:tailEnd/>
          </a:ln>
        </p:spPr>
        <p:txBody>
          <a:bodyPr lIns="91425" tIns="45700" rIns="91425" bIns="45700"/>
          <a:lstStyle/>
          <a:p>
            <a:endParaRPr lang="en-US"/>
          </a:p>
        </p:txBody>
      </p:sp>
      <p:sp>
        <p:nvSpPr>
          <p:cNvPr id="7" name="Shape 73"/>
          <p:cNvSpPr>
            <a:spLocks/>
          </p:cNvSpPr>
          <p:nvPr/>
        </p:nvSpPr>
        <p:spPr bwMode="auto">
          <a:xfrm>
            <a:off x="7415213" y="0"/>
            <a:ext cx="1555750" cy="612775"/>
          </a:xfrm>
          <a:custGeom>
            <a:avLst/>
            <a:gdLst>
              <a:gd name="T0" fmla="*/ 0 w 980"/>
              <a:gd name="T1" fmla="*/ 0 h 607"/>
              <a:gd name="T2" fmla="*/ 980 w 980"/>
              <a:gd name="T3" fmla="*/ 607 h 607"/>
            </a:gdLst>
            <a:ahLst/>
            <a:cxnLst>
              <a:cxn ang="0">
                <a:pos x="510" y="607"/>
              </a:cxn>
              <a:cxn ang="0">
                <a:pos x="980" y="0"/>
              </a:cxn>
              <a:cxn ang="0">
                <a:pos x="470" y="0"/>
              </a:cxn>
              <a:cxn ang="0">
                <a:pos x="0" y="607"/>
              </a:cxn>
              <a:cxn ang="0">
                <a:pos x="510" y="607"/>
              </a:cxn>
              <a:cxn ang="0">
                <a:pos x="510" y="607"/>
              </a:cxn>
            </a:cxnLst>
            <a:rect l="T0" t="T1" r="T2" b="T3"/>
            <a:pathLst>
              <a:path w="980" h="607" extrusionOk="0">
                <a:moveTo>
                  <a:pt x="510" y="607"/>
                </a:moveTo>
                <a:lnTo>
                  <a:pt x="980" y="0"/>
                </a:lnTo>
                <a:lnTo>
                  <a:pt x="470" y="0"/>
                </a:lnTo>
                <a:lnTo>
                  <a:pt x="0" y="607"/>
                </a:lnTo>
                <a:lnTo>
                  <a:pt x="510" y="607"/>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8" name="Shape 74"/>
          <p:cNvSpPr>
            <a:spLocks/>
          </p:cNvSpPr>
          <p:nvPr/>
        </p:nvSpPr>
        <p:spPr bwMode="auto">
          <a:xfrm>
            <a:off x="8397875" y="1309688"/>
            <a:ext cx="746125" cy="611187"/>
          </a:xfrm>
          <a:custGeom>
            <a:avLst/>
            <a:gdLst>
              <a:gd name="T0" fmla="*/ 0 w 470"/>
              <a:gd name="T1" fmla="*/ 0 h 605"/>
              <a:gd name="T2" fmla="*/ 470 w 470"/>
              <a:gd name="T3" fmla="*/ 605 h 605"/>
            </a:gdLst>
            <a:ahLst/>
            <a:cxnLst>
              <a:cxn ang="0">
                <a:pos x="470" y="0"/>
              </a:cxn>
              <a:cxn ang="0">
                <a:pos x="0" y="605"/>
              </a:cxn>
              <a:cxn ang="0">
                <a:pos x="470" y="605"/>
              </a:cxn>
              <a:cxn ang="0">
                <a:pos x="470" y="0"/>
              </a:cxn>
            </a:cxnLst>
            <a:rect l="T0" t="T1" r="T2" b="T3"/>
            <a:pathLst>
              <a:path w="470" h="605" extrusionOk="0">
                <a:moveTo>
                  <a:pt x="470" y="0"/>
                </a:moveTo>
                <a:lnTo>
                  <a:pt x="0" y="605"/>
                </a:lnTo>
                <a:lnTo>
                  <a:pt x="470" y="605"/>
                </a:lnTo>
                <a:lnTo>
                  <a:pt x="470" y="0"/>
                </a:lnTo>
                <a:close/>
              </a:path>
            </a:pathLst>
          </a:custGeom>
          <a:gradFill rotWithShape="0">
            <a:gsLst>
              <a:gs pos="0">
                <a:srgbClr val="CD118C"/>
              </a:gs>
              <a:gs pos="53999">
                <a:srgbClr val="CD118C"/>
              </a:gs>
              <a:gs pos="98000">
                <a:srgbClr val="F074AC"/>
              </a:gs>
              <a:gs pos="100000">
                <a:srgbClr val="EB008B"/>
              </a:gs>
            </a:gsLst>
            <a:lin ang="18840000"/>
          </a:gradFill>
          <a:ln w="9525">
            <a:noFill/>
            <a:round/>
            <a:headEnd/>
            <a:tailEnd/>
          </a:ln>
        </p:spPr>
        <p:txBody>
          <a:bodyPr lIns="91425" tIns="45700" rIns="91425" bIns="45700"/>
          <a:lstStyle/>
          <a:p>
            <a:endParaRPr lang="en-US"/>
          </a:p>
        </p:txBody>
      </p:sp>
      <p:sp>
        <p:nvSpPr>
          <p:cNvPr id="9" name="Shape 75"/>
          <p:cNvSpPr>
            <a:spLocks/>
          </p:cNvSpPr>
          <p:nvPr/>
        </p:nvSpPr>
        <p:spPr bwMode="auto">
          <a:xfrm>
            <a:off x="8397875" y="1920875"/>
            <a:ext cx="746125" cy="609600"/>
          </a:xfrm>
          <a:custGeom>
            <a:avLst/>
            <a:gdLst>
              <a:gd name="T0" fmla="*/ 0 w 470"/>
              <a:gd name="T1" fmla="*/ 0 h 605"/>
              <a:gd name="T2" fmla="*/ 470 w 470"/>
              <a:gd name="T3" fmla="*/ 605 h 605"/>
            </a:gdLst>
            <a:ahLst/>
            <a:cxnLst>
              <a:cxn ang="0">
                <a:pos x="0" y="0"/>
              </a:cxn>
              <a:cxn ang="0">
                <a:pos x="470" y="605"/>
              </a:cxn>
              <a:cxn ang="0">
                <a:pos x="470" y="0"/>
              </a:cxn>
              <a:cxn ang="0">
                <a:pos x="0" y="0"/>
              </a:cxn>
            </a:cxnLst>
            <a:rect l="T0" t="T1" r="T2" b="T3"/>
            <a:pathLst>
              <a:path w="470" h="605" extrusionOk="0">
                <a:moveTo>
                  <a:pt x="0" y="0"/>
                </a:moveTo>
                <a:lnTo>
                  <a:pt x="470" y="605"/>
                </a:lnTo>
                <a:lnTo>
                  <a:pt x="470" y="0"/>
                </a:lnTo>
                <a:lnTo>
                  <a:pt x="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10" name="Shape 76"/>
          <p:cNvSpPr>
            <a:spLocks/>
          </p:cNvSpPr>
          <p:nvPr/>
        </p:nvSpPr>
        <p:spPr bwMode="auto">
          <a:xfrm>
            <a:off x="7415213" y="612775"/>
            <a:ext cx="1555750" cy="609600"/>
          </a:xfrm>
          <a:custGeom>
            <a:avLst/>
            <a:gdLst>
              <a:gd name="T0" fmla="*/ 0 w 980"/>
              <a:gd name="T1" fmla="*/ 0 h 605"/>
              <a:gd name="T2" fmla="*/ 980 w 980"/>
              <a:gd name="T3" fmla="*/ 605 h 605"/>
            </a:gdLst>
            <a:ahLst/>
            <a:cxnLst>
              <a:cxn ang="0">
                <a:pos x="510" y="0"/>
              </a:cxn>
              <a:cxn ang="0">
                <a:pos x="980" y="605"/>
              </a:cxn>
              <a:cxn ang="0">
                <a:pos x="470" y="605"/>
              </a:cxn>
              <a:cxn ang="0">
                <a:pos x="0" y="0"/>
              </a:cxn>
              <a:cxn ang="0">
                <a:pos x="510" y="0"/>
              </a:cxn>
              <a:cxn ang="0">
                <a:pos x="510" y="0"/>
              </a:cxn>
            </a:cxnLst>
            <a:rect l="T0" t="T1" r="T2" b="T3"/>
            <a:pathLst>
              <a:path w="980" h="605" extrusionOk="0">
                <a:moveTo>
                  <a:pt x="510" y="0"/>
                </a:moveTo>
                <a:lnTo>
                  <a:pt x="980" y="605"/>
                </a:lnTo>
                <a:lnTo>
                  <a:pt x="470" y="605"/>
                </a:lnTo>
                <a:lnTo>
                  <a:pt x="0" y="0"/>
                </a:lnTo>
                <a:lnTo>
                  <a:pt x="510" y="0"/>
                </a:lnTo>
                <a:close/>
              </a:path>
            </a:pathLst>
          </a:custGeom>
          <a:gradFill rotWithShape="0">
            <a:gsLst>
              <a:gs pos="0">
                <a:srgbClr val="FFD700"/>
              </a:gs>
              <a:gs pos="53999">
                <a:srgbClr val="FFD700"/>
              </a:gs>
              <a:gs pos="98000">
                <a:srgbClr val="FFF7A9"/>
              </a:gs>
              <a:gs pos="100000">
                <a:srgbClr val="FFF100"/>
              </a:gs>
            </a:gsLst>
            <a:lin ang="2700000"/>
          </a:gradFill>
          <a:ln w="9525">
            <a:noFill/>
            <a:round/>
            <a:headEnd/>
            <a:tailEnd/>
          </a:ln>
        </p:spPr>
        <p:txBody>
          <a:bodyPr lIns="91425" tIns="45700" rIns="91425" bIns="45700"/>
          <a:lstStyle/>
          <a:p>
            <a:endParaRPr lang="en-US"/>
          </a:p>
        </p:txBody>
      </p:sp>
      <p:sp>
        <p:nvSpPr>
          <p:cNvPr id="68" name="Shape 68"/>
          <p:cNvSpPr txBox="1">
            <a:spLocks noGrp="1"/>
          </p:cNvSpPr>
          <p:nvPr>
            <p:ph type="body" idx="1"/>
          </p:nvPr>
        </p:nvSpPr>
        <p:spPr>
          <a:xfrm>
            <a:off x="1574800" y="3320653"/>
            <a:ext cx="5486399" cy="513300"/>
          </a:xfrm>
          <a:prstGeom prst="rect">
            <a:avLst/>
          </a:prstGeom>
        </p:spPr>
        <p:txBody>
          <a:bodyPr/>
          <a:lstStyle>
            <a:lvl1pPr marL="0" indent="114300" algn="ctr">
              <a:spcBef>
                <a:spcPts val="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890DA"/>
            </a:gs>
            <a:gs pos="100000">
              <a:schemeClr val="dk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06375"/>
            <a:ext cx="6880225" cy="8572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1027" name="Shape 6"/>
          <p:cNvSpPr txBox="1">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7"/>
          <p:cNvSpPr>
            <a:spLocks noChangeArrowheads="1"/>
          </p:cNvSpPr>
          <p:nvPr/>
        </p:nvSpPr>
        <p:spPr bwMode="auto">
          <a:xfrm>
            <a:off x="0" y="0"/>
            <a:ext cx="3135313" cy="5143500"/>
          </a:xfrm>
          <a:prstGeom prst="rect">
            <a:avLst/>
          </a:prstGeom>
          <a:noFill/>
          <a:ln w="9525">
            <a:noFill/>
            <a:miter lim="800000"/>
            <a:headEnd/>
            <a:tailEnd/>
          </a:ln>
        </p:spPr>
        <p:txBody>
          <a:bodyPr lIns="91425" tIns="45700" rIns="91425" bIns="45700"/>
          <a:lstStyle/>
          <a:p>
            <a:endParaRPr lang="en-US"/>
          </a:p>
        </p:txBody>
      </p:sp>
      <p:sp>
        <p:nvSpPr>
          <p:cNvPr id="1029" name="Shape 8"/>
          <p:cNvSpPr>
            <a:spLocks/>
          </p:cNvSpPr>
          <p:nvPr/>
        </p:nvSpPr>
        <p:spPr bwMode="auto">
          <a:xfrm>
            <a:off x="3175" y="4533900"/>
            <a:ext cx="635000" cy="609600"/>
          </a:xfrm>
          <a:custGeom>
            <a:avLst/>
            <a:gdLst>
              <a:gd name="T0" fmla="*/ 0 w 400"/>
              <a:gd name="T1" fmla="*/ 0 h 512"/>
              <a:gd name="T2" fmla="*/ 400 w 400"/>
              <a:gd name="T3" fmla="*/ 512 h 512"/>
            </a:gdLst>
            <a:ahLst/>
            <a:cxnLst>
              <a:cxn ang="0">
                <a:pos x="400" y="0"/>
              </a:cxn>
              <a:cxn ang="0">
                <a:pos x="0" y="0"/>
              </a:cxn>
              <a:cxn ang="0">
                <a:pos x="0" y="512"/>
              </a:cxn>
              <a:cxn ang="0">
                <a:pos x="2" y="512"/>
              </a:cxn>
              <a:cxn ang="0">
                <a:pos x="400" y="0"/>
              </a:cxn>
            </a:cxnLst>
            <a:rect l="T0" t="T1" r="T2" b="T3"/>
            <a:pathLst>
              <a:path w="400" h="512" extrusionOk="0">
                <a:moveTo>
                  <a:pt x="400" y="0"/>
                </a:moveTo>
                <a:lnTo>
                  <a:pt x="0" y="0"/>
                </a:lnTo>
                <a:lnTo>
                  <a:pt x="0" y="512"/>
                </a:lnTo>
                <a:lnTo>
                  <a:pt x="2" y="512"/>
                </a:lnTo>
                <a:lnTo>
                  <a:pt x="400" y="0"/>
                </a:lnTo>
                <a:close/>
              </a:path>
            </a:pathLst>
          </a:custGeom>
          <a:gradFill rotWithShape="0">
            <a:gsLst>
              <a:gs pos="0">
                <a:srgbClr val="0090DA"/>
              </a:gs>
              <a:gs pos="53999">
                <a:srgbClr val="0090DA"/>
              </a:gs>
              <a:gs pos="98000">
                <a:srgbClr val="2BC4F3"/>
              </a:gs>
              <a:gs pos="100000">
                <a:srgbClr val="00AEEE"/>
              </a:gs>
            </a:gsLst>
            <a:lin ang="8100000"/>
          </a:gradFill>
          <a:ln w="9525">
            <a:noFill/>
            <a:round/>
            <a:headEnd/>
            <a:tailEnd/>
          </a:ln>
        </p:spPr>
        <p:txBody>
          <a:bodyPr lIns="91425" tIns="45700" rIns="91425" bIns="45700"/>
          <a:lstStyle/>
          <a:p>
            <a:endParaRPr lang="en-US"/>
          </a:p>
        </p:txBody>
      </p:sp>
      <p:sp>
        <p:nvSpPr>
          <p:cNvPr id="1030" name="Shape 9"/>
          <p:cNvSpPr>
            <a:spLocks/>
          </p:cNvSpPr>
          <p:nvPr/>
        </p:nvSpPr>
        <p:spPr bwMode="auto">
          <a:xfrm>
            <a:off x="3175" y="3924300"/>
            <a:ext cx="635000" cy="609600"/>
          </a:xfrm>
          <a:custGeom>
            <a:avLst/>
            <a:gdLst>
              <a:gd name="T0" fmla="*/ 0 w 400"/>
              <a:gd name="T1" fmla="*/ 0 h 512"/>
              <a:gd name="T2" fmla="*/ 400 w 400"/>
              <a:gd name="T3" fmla="*/ 512 h 512"/>
            </a:gdLst>
            <a:ahLst/>
            <a:cxnLst>
              <a:cxn ang="0">
                <a:pos x="400" y="512"/>
              </a:cxn>
              <a:cxn ang="0">
                <a:pos x="2" y="0"/>
              </a:cxn>
              <a:cxn ang="0">
                <a:pos x="0" y="0"/>
              </a:cxn>
              <a:cxn ang="0">
                <a:pos x="0" y="512"/>
              </a:cxn>
              <a:cxn ang="0">
                <a:pos x="400" y="512"/>
              </a:cxn>
            </a:cxnLst>
            <a:rect l="T0" t="T1" r="T2" b="T3"/>
            <a:pathLst>
              <a:path w="400" h="512" extrusionOk="0">
                <a:moveTo>
                  <a:pt x="400" y="512"/>
                </a:moveTo>
                <a:lnTo>
                  <a:pt x="2" y="0"/>
                </a:lnTo>
                <a:lnTo>
                  <a:pt x="0" y="0"/>
                </a:lnTo>
                <a:lnTo>
                  <a:pt x="0" y="512"/>
                </a:lnTo>
                <a:lnTo>
                  <a:pt x="400" y="512"/>
                </a:lnTo>
                <a:close/>
              </a:path>
            </a:pathLst>
          </a:custGeom>
          <a:gradFill rotWithShape="0">
            <a:gsLst>
              <a:gs pos="0">
                <a:srgbClr val="AAAAAA"/>
              </a:gs>
              <a:gs pos="53999">
                <a:srgbClr val="AAAAAA"/>
              </a:gs>
              <a:gs pos="98000">
                <a:srgbClr val="D2D2D2"/>
              </a:gs>
              <a:gs pos="100000">
                <a:srgbClr val="B9B9B9"/>
              </a:gs>
            </a:gsLst>
            <a:lin ang="13440000"/>
          </a:gradFill>
          <a:ln w="9525">
            <a:noFill/>
            <a:round/>
            <a:headEnd/>
            <a:tailEnd/>
          </a:ln>
        </p:spPr>
        <p:txBody>
          <a:bodyPr lIns="91425" tIns="45700" rIns="91425" bIns="45700"/>
          <a:lstStyle/>
          <a:p>
            <a:endParaRPr lang="en-US"/>
          </a:p>
        </p:txBody>
      </p:sp>
      <p:sp>
        <p:nvSpPr>
          <p:cNvPr id="1031" name="Shape 10"/>
          <p:cNvSpPr>
            <a:spLocks/>
          </p:cNvSpPr>
          <p:nvPr/>
        </p:nvSpPr>
        <p:spPr bwMode="auto">
          <a:xfrm>
            <a:off x="8397875" y="1588"/>
            <a:ext cx="746125" cy="611187"/>
          </a:xfrm>
          <a:custGeom>
            <a:avLst/>
            <a:gdLst>
              <a:gd name="T0" fmla="*/ 0 w 470"/>
              <a:gd name="T1" fmla="*/ 0 h 605"/>
              <a:gd name="T2" fmla="*/ 470 w 470"/>
              <a:gd name="T3" fmla="*/ 605 h 605"/>
            </a:gdLst>
            <a:ahLst/>
            <a:cxnLst>
              <a:cxn ang="0">
                <a:pos x="470" y="0"/>
              </a:cxn>
              <a:cxn ang="0">
                <a:pos x="0" y="605"/>
              </a:cxn>
              <a:cxn ang="0">
                <a:pos x="470" y="605"/>
              </a:cxn>
              <a:cxn ang="0">
                <a:pos x="470" y="0"/>
              </a:cxn>
            </a:cxnLst>
            <a:rect l="T0" t="T1" r="T2" b="T3"/>
            <a:pathLst>
              <a:path w="470" h="605" extrusionOk="0">
                <a:moveTo>
                  <a:pt x="470" y="0"/>
                </a:moveTo>
                <a:lnTo>
                  <a:pt x="0" y="605"/>
                </a:lnTo>
                <a:lnTo>
                  <a:pt x="470" y="605"/>
                </a:lnTo>
                <a:lnTo>
                  <a:pt x="470" y="0"/>
                </a:lnTo>
                <a:close/>
              </a:path>
            </a:pathLst>
          </a:custGeom>
          <a:gradFill rotWithShape="0">
            <a:gsLst>
              <a:gs pos="0">
                <a:srgbClr val="0090DA"/>
              </a:gs>
              <a:gs pos="53999">
                <a:srgbClr val="0090DA"/>
              </a:gs>
              <a:gs pos="98000">
                <a:srgbClr val="2BC4F3"/>
              </a:gs>
              <a:gs pos="100000">
                <a:srgbClr val="00AEEE"/>
              </a:gs>
            </a:gsLst>
            <a:lin ang="18840000"/>
          </a:gradFill>
          <a:ln w="9525">
            <a:noFill/>
            <a:round/>
            <a:headEnd/>
            <a:tailEnd/>
          </a:ln>
        </p:spPr>
        <p:txBody>
          <a:bodyPr lIns="91425" tIns="45700" rIns="91425" bIns="45700"/>
          <a:lstStyle/>
          <a:p>
            <a:endParaRPr lang="en-US"/>
          </a:p>
        </p:txBody>
      </p:sp>
      <p:sp>
        <p:nvSpPr>
          <p:cNvPr id="1032" name="Shape 11"/>
          <p:cNvSpPr>
            <a:spLocks/>
          </p:cNvSpPr>
          <p:nvPr/>
        </p:nvSpPr>
        <p:spPr bwMode="auto">
          <a:xfrm>
            <a:off x="8397875" y="612775"/>
            <a:ext cx="746125" cy="606425"/>
          </a:xfrm>
          <a:custGeom>
            <a:avLst/>
            <a:gdLst>
              <a:gd name="T0" fmla="*/ 0 w 470"/>
              <a:gd name="T1" fmla="*/ 0 h 602"/>
              <a:gd name="T2" fmla="*/ 470 w 470"/>
              <a:gd name="T3" fmla="*/ 602 h 602"/>
            </a:gdLst>
            <a:ahLst/>
            <a:cxnLst>
              <a:cxn ang="0">
                <a:pos x="0" y="0"/>
              </a:cxn>
              <a:cxn ang="0">
                <a:pos x="470" y="602"/>
              </a:cxn>
              <a:cxn ang="0">
                <a:pos x="470" y="0"/>
              </a:cxn>
              <a:cxn ang="0">
                <a:pos x="0" y="0"/>
              </a:cxn>
            </a:cxnLst>
            <a:rect l="T0" t="T1" r="T2" b="T3"/>
            <a:pathLst>
              <a:path w="470" h="602" extrusionOk="0">
                <a:moveTo>
                  <a:pt x="0" y="0"/>
                </a:moveTo>
                <a:lnTo>
                  <a:pt x="470" y="602"/>
                </a:lnTo>
                <a:lnTo>
                  <a:pt x="470" y="0"/>
                </a:lnTo>
                <a:lnTo>
                  <a:pt x="0" y="0"/>
                </a:lnTo>
                <a:close/>
              </a:path>
            </a:pathLst>
          </a:custGeom>
          <a:gradFill rotWithShape="0">
            <a:gsLst>
              <a:gs pos="0">
                <a:srgbClr val="AAAAAA"/>
              </a:gs>
              <a:gs pos="53999">
                <a:srgbClr val="AAAAAA"/>
              </a:gs>
              <a:gs pos="98000">
                <a:srgbClr val="D2D2D2"/>
              </a:gs>
              <a:gs pos="100000">
                <a:srgbClr val="B9B9B9"/>
              </a:gs>
            </a:gsLst>
            <a:lin ang="13440000"/>
          </a:gradFill>
          <a:ln w="9525">
            <a:noFill/>
            <a:round/>
            <a:headEnd/>
            <a:tailEnd/>
          </a:ln>
        </p:spPr>
        <p:txBody>
          <a:bodyPr lIns="91425" tIns="45700" rIns="91425" bIns="45700"/>
          <a:lstStyle/>
          <a:p>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0" r:id="rId6"/>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womenagainstabuse.org/index.php/get-hel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kidshelp.com.au/tee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weoiraq.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info@weoiraq.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rapecrisis.org.uk/aboutus1.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owjn.org/owjn_2009/legal-information/criminal-law/264-no-contact-orders--part-1-how-to-protect-yoursel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hape 79"/>
          <p:cNvSpPr txBox="1">
            <a:spLocks noGrp="1"/>
          </p:cNvSpPr>
          <p:nvPr>
            <p:ph type="ctrTitle"/>
          </p:nvPr>
        </p:nvSpPr>
        <p:spPr>
          <a:xfrm>
            <a:off x="808038" y="95250"/>
            <a:ext cx="7867650" cy="1101725"/>
          </a:xfrm>
        </p:spPr>
        <p:txBody>
          <a:bodyPr/>
          <a:lstStyle/>
          <a:p>
            <a:pPr eaLnBrk="1" hangingPunct="1">
              <a:spcBef>
                <a:spcPct val="0"/>
              </a:spcBef>
              <a:buClr>
                <a:srgbClr val="FFFFFF"/>
              </a:buClr>
              <a:buSzTx/>
            </a:pPr>
            <a:r>
              <a:rPr lang="en-US" sz="3600" smtClean="0">
                <a:solidFill>
                  <a:srgbClr val="FFFFFF"/>
                </a:solidFill>
                <a:latin typeface="Arial" charset="0"/>
                <a:cs typeface="Arial" charset="0"/>
              </a:rPr>
              <a:t>Human Rights Abuses: NGO</a:t>
            </a:r>
            <a:br>
              <a:rPr lang="en-US" sz="3600" smtClean="0">
                <a:solidFill>
                  <a:srgbClr val="FFFFFF"/>
                </a:solidFill>
                <a:latin typeface="Arial" charset="0"/>
                <a:cs typeface="Arial" charset="0"/>
              </a:rPr>
            </a:br>
            <a:r>
              <a:rPr lang="en-US" sz="3600" smtClean="0">
                <a:solidFill>
                  <a:srgbClr val="FFFFFF"/>
                </a:solidFill>
                <a:latin typeface="Arial" charset="0"/>
                <a:cs typeface="Arial" charset="0"/>
              </a:rPr>
              <a:t>Independent Novel Study  </a:t>
            </a:r>
          </a:p>
        </p:txBody>
      </p:sp>
      <p:sp>
        <p:nvSpPr>
          <p:cNvPr id="9218" name="Shape 80"/>
          <p:cNvSpPr txBox="1">
            <a:spLocks noGrp="1"/>
          </p:cNvSpPr>
          <p:nvPr>
            <p:ph type="subTitle" idx="1"/>
          </p:nvPr>
        </p:nvSpPr>
        <p:spPr>
          <a:xfrm>
            <a:off x="4441825" y="4568825"/>
            <a:ext cx="4702175" cy="574675"/>
          </a:xfrm>
        </p:spPr>
        <p:txBody>
          <a:bodyPr/>
          <a:lstStyle/>
          <a:p>
            <a:pPr marL="457200" indent="0" eaLnBrk="1" hangingPunct="1">
              <a:spcBef>
                <a:spcPct val="0"/>
              </a:spcBef>
            </a:pPr>
            <a:r>
              <a:rPr lang="en-US" sz="3000" smtClean="0">
                <a:latin typeface="Arial" charset="0"/>
                <a:cs typeface="Arial" charset="0"/>
              </a:rPr>
              <a:t>By: Jessica Patterson</a:t>
            </a:r>
          </a:p>
        </p:txBody>
      </p:sp>
      <p:pic>
        <p:nvPicPr>
          <p:cNvPr id="9219" name="Shape 81"/>
          <p:cNvPicPr preferRelativeResize="0">
            <a:picLocks noChangeAspect="1" noChangeArrowheads="1"/>
          </p:cNvPicPr>
          <p:nvPr/>
        </p:nvPicPr>
        <p:blipFill>
          <a:blip r:embed="rId3"/>
          <a:srcRect/>
          <a:stretch>
            <a:fillRect/>
          </a:stretch>
        </p:blipFill>
        <p:spPr bwMode="auto">
          <a:xfrm>
            <a:off x="3641725" y="1516063"/>
            <a:ext cx="4702175" cy="3052762"/>
          </a:xfrm>
          <a:prstGeom prst="rect">
            <a:avLst/>
          </a:prstGeom>
          <a:noFill/>
          <a:ln w="9525">
            <a:noFill/>
            <a:miter lim="800000"/>
            <a:headEnd/>
            <a:tailEnd/>
          </a:ln>
        </p:spPr>
      </p:pic>
      <p:pic>
        <p:nvPicPr>
          <p:cNvPr id="9220" name="Shape 82"/>
          <p:cNvPicPr preferRelativeResize="0">
            <a:picLocks noChangeAspect="1" noChangeArrowheads="1"/>
          </p:cNvPicPr>
          <p:nvPr/>
        </p:nvPicPr>
        <p:blipFill>
          <a:blip r:embed="rId4"/>
          <a:srcRect/>
          <a:stretch>
            <a:fillRect/>
          </a:stretch>
        </p:blipFill>
        <p:spPr bwMode="auto">
          <a:xfrm>
            <a:off x="1597025" y="1117600"/>
            <a:ext cx="1809750" cy="2619375"/>
          </a:xfrm>
          <a:prstGeom prst="rect">
            <a:avLst/>
          </a:prstGeom>
          <a:noFill/>
          <a:ln w="9525">
            <a:noFill/>
            <a:miter lim="800000"/>
            <a:headEnd/>
            <a:tailEn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87"/>
          <p:cNvSpPr txBox="1">
            <a:spLocks noGrp="1"/>
          </p:cNvSpPr>
          <p:nvPr>
            <p:ph type="title"/>
          </p:nvPr>
        </p:nvSpPr>
        <p:spPr>
          <a:xfrm>
            <a:off x="457200" y="206375"/>
            <a:ext cx="6880225" cy="857250"/>
          </a:xfrm>
        </p:spPr>
        <p:txBody>
          <a:bodyPr/>
          <a:lstStyle/>
          <a:p>
            <a:pPr eaLnBrk="1" hangingPunct="1">
              <a:lnSpc>
                <a:spcPct val="115000"/>
              </a:lnSpc>
              <a:spcBef>
                <a:spcPct val="0"/>
              </a:spcBef>
              <a:buClr>
                <a:srgbClr val="FFFFFF"/>
              </a:buClr>
            </a:pPr>
            <a:r>
              <a:rPr lang="en-US" sz="1800" smtClean="0">
                <a:solidFill>
                  <a:srgbClr val="F3F3F3"/>
                </a:solidFill>
                <a:latin typeface="Georgia" pitchFamily="18" charset="0"/>
                <a:cs typeface="Arial" charset="0"/>
                <a:sym typeface="Georgia" pitchFamily="18" charset="0"/>
              </a:rPr>
              <a:t>Women Against Abuse: </a:t>
            </a:r>
            <a:br>
              <a:rPr lang="en-US" sz="1800" smtClean="0">
                <a:solidFill>
                  <a:srgbClr val="F3F3F3"/>
                </a:solidFill>
                <a:latin typeface="Georgia" pitchFamily="18" charset="0"/>
                <a:cs typeface="Arial" charset="0"/>
                <a:sym typeface="Georgia" pitchFamily="18" charset="0"/>
              </a:rPr>
            </a:br>
            <a:r>
              <a:rPr lang="en-US" sz="1800" u="sng" smtClean="0">
                <a:solidFill>
                  <a:srgbClr val="F3F3F3"/>
                </a:solidFill>
                <a:latin typeface="Georgia" pitchFamily="18" charset="0"/>
                <a:cs typeface="Arial" charset="0"/>
                <a:sym typeface="Georgia" pitchFamily="18" charset="0"/>
                <a:hlinkClick r:id="rId3"/>
              </a:rPr>
              <a:t>http://www.womenagainstabuse.org/index.php/get-help</a:t>
            </a:r>
          </a:p>
        </p:txBody>
      </p:sp>
      <p:sp>
        <p:nvSpPr>
          <p:cNvPr id="11266" name="Shape 88"/>
          <p:cNvSpPr txBox="1">
            <a:spLocks noGrp="1"/>
          </p:cNvSpPr>
          <p:nvPr>
            <p:ph type="body" idx="1"/>
          </p:nvPr>
        </p:nvSpPr>
        <p:spPr>
          <a:xfrm>
            <a:off x="457200" y="1111250"/>
            <a:ext cx="5291138" cy="3630613"/>
          </a:xfrm>
        </p:spPr>
        <p:txBody>
          <a:bodyPr/>
          <a:lstStyle/>
          <a:p>
            <a:pPr indent="-139700" eaLnBrk="1" hangingPunct="1">
              <a:lnSpc>
                <a:spcPct val="115000"/>
              </a:lnSpc>
              <a:spcBef>
                <a:spcPct val="0"/>
              </a:spcBef>
              <a:buClr>
                <a:srgbClr val="000000"/>
              </a:buClr>
              <a:buSzPct val="85000"/>
            </a:pPr>
            <a:r>
              <a:rPr lang="en-US" sz="1300" smtClean="0">
                <a:solidFill>
                  <a:srgbClr val="F3F3F3"/>
                </a:solidFill>
                <a:latin typeface="Georgia" pitchFamily="18" charset="0"/>
                <a:cs typeface="Arial" charset="0"/>
                <a:sym typeface="Georgia" pitchFamily="18" charset="0"/>
              </a:rPr>
              <a:t>Article 16: (2) Marriage shall be entered into only with the free and full consent of the intending spouses.</a:t>
            </a:r>
          </a:p>
          <a:p>
            <a:pPr indent="-139700" eaLnBrk="1" hangingPunct="1">
              <a:lnSpc>
                <a:spcPct val="115000"/>
              </a:lnSpc>
              <a:spcBef>
                <a:spcPct val="0"/>
              </a:spcBef>
              <a:buClr>
                <a:srgbClr val="FFFFFF"/>
              </a:buClr>
            </a:pPr>
            <a:endParaRPr lang="en-US" sz="1300" smtClean="0">
              <a:solidFill>
                <a:srgbClr val="F3F3F3"/>
              </a:solidFill>
              <a:latin typeface="Georgia" pitchFamily="18" charset="0"/>
              <a:cs typeface="Arial" charset="0"/>
              <a:sym typeface="Georgia" pitchFamily="18" charset="0"/>
            </a:endParaRPr>
          </a:p>
          <a:p>
            <a:pPr indent="-139700" eaLnBrk="1" hangingPunct="1">
              <a:lnSpc>
                <a:spcPct val="115000"/>
              </a:lnSpc>
              <a:spcBef>
                <a:spcPct val="0"/>
              </a:spcBef>
              <a:buClr>
                <a:srgbClr val="FFFFFF"/>
              </a:buClr>
            </a:pPr>
            <a:r>
              <a:rPr lang="en-US" sz="1300" smtClean="0">
                <a:solidFill>
                  <a:srgbClr val="F3F3F3"/>
                </a:solidFill>
                <a:latin typeface="Georgia" pitchFamily="18" charset="0"/>
                <a:cs typeface="Arial" charset="0"/>
                <a:sym typeface="Georgia" pitchFamily="18" charset="0"/>
              </a:rPr>
              <a:t>“The only thing Baz’s mother were allowed to do were read the Bible to him or to clean the house. Baz was afraid to go out in case anything happened to her.” (Roger 83)</a:t>
            </a:r>
          </a:p>
          <a:p>
            <a:pPr indent="-139700" eaLnBrk="1" hangingPunct="1">
              <a:lnSpc>
                <a:spcPct val="115000"/>
              </a:lnSpc>
              <a:spcBef>
                <a:spcPct val="0"/>
              </a:spcBef>
              <a:buClr>
                <a:srgbClr val="000000"/>
              </a:buClr>
            </a:pPr>
            <a:endParaRPr lang="en-US" sz="1300" smtClean="0">
              <a:solidFill>
                <a:srgbClr val="F3F3F3"/>
              </a:solidFill>
              <a:latin typeface="Georgia" pitchFamily="18" charset="0"/>
              <a:cs typeface="Arial" charset="0"/>
              <a:sym typeface="Georgia" pitchFamily="18" charset="0"/>
            </a:endParaRPr>
          </a:p>
          <a:p>
            <a:pPr indent="-139700" eaLnBrk="1" hangingPunct="1">
              <a:lnSpc>
                <a:spcPct val="115000"/>
              </a:lnSpc>
              <a:spcBef>
                <a:spcPct val="0"/>
              </a:spcBef>
              <a:buClr>
                <a:srgbClr val="000000"/>
              </a:buClr>
              <a:buSzPct val="85000"/>
            </a:pPr>
            <a:r>
              <a:rPr lang="en-US" sz="1300" smtClean="0">
                <a:solidFill>
                  <a:srgbClr val="F3F3F3"/>
                </a:solidFill>
                <a:latin typeface="Georgia" pitchFamily="18" charset="0"/>
                <a:cs typeface="Arial" charset="0"/>
                <a:sym typeface="Georgia" pitchFamily="18" charset="0"/>
              </a:rPr>
              <a:t>The services for Women Against Abuse would really help Baz’s mother, if she had access  to a computer the website gives you tips on how to deal with the men in your life. It also warns you of some of the signs that tell you you’re in an abusive relationship. She could have called National Abuse Helpline and they could have suggested her the safest plan to end the marriage or relationship. </a:t>
            </a:r>
            <a:r>
              <a:rPr lang="en-US" sz="1300" b="1" smtClean="0">
                <a:solidFill>
                  <a:srgbClr val="F3F3F3"/>
                </a:solidFill>
                <a:latin typeface="Georgia" pitchFamily="18" charset="0"/>
                <a:cs typeface="Arial" charset="0"/>
                <a:sym typeface="Georgia" pitchFamily="18" charset="0"/>
              </a:rPr>
              <a:t>(1-866-331-9474) </a:t>
            </a:r>
            <a:r>
              <a:rPr lang="en-US" sz="1300" smtClean="0">
                <a:solidFill>
                  <a:srgbClr val="F3F3F3"/>
                </a:solidFill>
                <a:latin typeface="Georgia" pitchFamily="18" charset="0"/>
                <a:cs typeface="Arial" charset="0"/>
                <a:sym typeface="Georgia" pitchFamily="18" charset="0"/>
              </a:rPr>
              <a:t>The website also includes other resources such as counselling for women to cope with the abuse. Therefore, Baz’s mother could have had someone to talk to about what she was going through with her husband.</a:t>
            </a:r>
          </a:p>
          <a:p>
            <a:pPr indent="-139700" eaLnBrk="1" hangingPunct="1">
              <a:spcBef>
                <a:spcPct val="0"/>
              </a:spcBef>
              <a:buClr>
                <a:srgbClr val="FFFFFF"/>
              </a:buClr>
            </a:pPr>
            <a:endParaRPr lang="en-US" sz="1300" smtClean="0">
              <a:solidFill>
                <a:srgbClr val="FFFFFF"/>
              </a:solidFill>
              <a:latin typeface="Georgia" pitchFamily="18" charset="0"/>
              <a:cs typeface="Arial" charset="0"/>
              <a:sym typeface="Georgia" pitchFamily="18" charset="0"/>
            </a:endParaRPr>
          </a:p>
        </p:txBody>
      </p:sp>
      <p:pic>
        <p:nvPicPr>
          <p:cNvPr id="11267" name="Shape 89"/>
          <p:cNvPicPr preferRelativeResize="0">
            <a:picLocks noChangeAspect="1" noChangeArrowheads="1"/>
          </p:cNvPicPr>
          <p:nvPr/>
        </p:nvPicPr>
        <p:blipFill>
          <a:blip r:embed="rId4"/>
          <a:srcRect/>
          <a:stretch>
            <a:fillRect/>
          </a:stretch>
        </p:blipFill>
        <p:spPr bwMode="auto">
          <a:xfrm>
            <a:off x="5692775" y="1063625"/>
            <a:ext cx="1684338" cy="2166938"/>
          </a:xfrm>
          <a:prstGeom prst="rect">
            <a:avLst/>
          </a:prstGeom>
          <a:noFill/>
          <a:ln w="9525">
            <a:noFill/>
            <a:miter lim="800000"/>
            <a:headEnd/>
            <a:tailEnd/>
          </a:ln>
        </p:spPr>
      </p:pic>
      <p:pic>
        <p:nvPicPr>
          <p:cNvPr id="11268" name="Shape 90"/>
          <p:cNvPicPr preferRelativeResize="0">
            <a:picLocks noChangeAspect="1" noChangeArrowheads="1"/>
          </p:cNvPicPr>
          <p:nvPr/>
        </p:nvPicPr>
        <p:blipFill>
          <a:blip r:embed="rId5"/>
          <a:srcRect/>
          <a:stretch>
            <a:fillRect/>
          </a:stretch>
        </p:blipFill>
        <p:spPr bwMode="auto">
          <a:xfrm>
            <a:off x="5692775" y="3370263"/>
            <a:ext cx="3316288" cy="1647825"/>
          </a:xfrm>
          <a:prstGeom prst="rect">
            <a:avLst/>
          </a:prstGeom>
          <a:noFill/>
          <a:ln w="9525">
            <a:noFill/>
            <a:miter lim="800000"/>
            <a:headEnd/>
            <a:tailEnd/>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95"/>
          <p:cNvSpPr txBox="1">
            <a:spLocks noGrp="1"/>
          </p:cNvSpPr>
          <p:nvPr>
            <p:ph type="title"/>
          </p:nvPr>
        </p:nvSpPr>
        <p:spPr>
          <a:xfrm>
            <a:off x="457200" y="206375"/>
            <a:ext cx="6880225" cy="857250"/>
          </a:xfrm>
        </p:spPr>
        <p:txBody>
          <a:bodyPr/>
          <a:lstStyle/>
          <a:p>
            <a:pPr eaLnBrk="1" hangingPunct="1">
              <a:lnSpc>
                <a:spcPct val="115000"/>
              </a:lnSpc>
              <a:spcBef>
                <a:spcPct val="0"/>
              </a:spcBef>
              <a:buClr>
                <a:srgbClr val="FFFFFF"/>
              </a:buClr>
            </a:pPr>
            <a:r>
              <a:rPr lang="en-US" sz="1800" smtClean="0">
                <a:solidFill>
                  <a:srgbClr val="F3F3F3"/>
                </a:solidFill>
                <a:latin typeface="Georgia" pitchFamily="18" charset="0"/>
                <a:cs typeface="Arial" charset="0"/>
                <a:sym typeface="Georgia" pitchFamily="18" charset="0"/>
              </a:rPr>
              <a:t>Kids Helpline-Teens:</a:t>
            </a:r>
            <a:br>
              <a:rPr lang="en-US" sz="1800" smtClean="0">
                <a:solidFill>
                  <a:srgbClr val="F3F3F3"/>
                </a:solidFill>
                <a:latin typeface="Georgia" pitchFamily="18" charset="0"/>
                <a:cs typeface="Arial" charset="0"/>
                <a:sym typeface="Georgia" pitchFamily="18" charset="0"/>
              </a:rPr>
            </a:br>
            <a:r>
              <a:rPr lang="en-US" sz="1800" u="sng" smtClean="0">
                <a:solidFill>
                  <a:srgbClr val="F3F3F3"/>
                </a:solidFill>
                <a:latin typeface="Georgia" pitchFamily="18" charset="0"/>
                <a:cs typeface="Arial" charset="0"/>
                <a:sym typeface="Georgia" pitchFamily="18" charset="0"/>
                <a:hlinkClick r:id="rId3"/>
              </a:rPr>
              <a:t>http://www.kidshelp.com.au/teens/</a:t>
            </a:r>
          </a:p>
        </p:txBody>
      </p:sp>
      <p:sp>
        <p:nvSpPr>
          <p:cNvPr id="13314" name="Shape 96"/>
          <p:cNvSpPr txBox="1">
            <a:spLocks noGrp="1"/>
          </p:cNvSpPr>
          <p:nvPr>
            <p:ph type="body" idx="1"/>
          </p:nvPr>
        </p:nvSpPr>
        <p:spPr>
          <a:xfrm>
            <a:off x="457200" y="1063625"/>
            <a:ext cx="7073900" cy="3630613"/>
          </a:xfrm>
        </p:spPr>
        <p:txBody>
          <a:bodyPr/>
          <a:lstStyle/>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Article 1: All human beings are born free and equal in dignity and rights. They are endowed with reason and conscience and should act towards one another in a spirit of brotherhood.</a:t>
            </a:r>
          </a:p>
          <a:p>
            <a:pPr indent="-139700" eaLnBrk="1" hangingPunct="1">
              <a:lnSpc>
                <a:spcPct val="115000"/>
              </a:lnSpc>
              <a:spcBef>
                <a:spcPct val="0"/>
              </a:spcBef>
              <a:buClr>
                <a:srgbClr val="FFFFFF"/>
              </a:buClr>
            </a:pPr>
            <a:endParaRPr lang="en-US" smtClean="0">
              <a:solidFill>
                <a:srgbClr val="F3F3F3"/>
              </a:solidFill>
              <a:latin typeface="Georgia" pitchFamily="18" charset="0"/>
              <a:cs typeface="Arial" charset="0"/>
              <a:sym typeface="Georgia" pitchFamily="18" charset="0"/>
            </a:endParaRPr>
          </a:p>
          <a:p>
            <a:pPr indent="-139700" eaLnBrk="1" hangingPunct="1">
              <a:lnSpc>
                <a:spcPct val="115000"/>
              </a:lnSpc>
              <a:spcBef>
                <a:spcPct val="0"/>
              </a:spcBef>
              <a:buClr>
                <a:srgbClr val="000000"/>
              </a:buClr>
              <a:buSzPct val="79000"/>
            </a:pPr>
            <a:r>
              <a:rPr lang="en-US" smtClean="0">
                <a:solidFill>
                  <a:srgbClr val="F3F3F3"/>
                </a:solidFill>
                <a:latin typeface="Georgia" pitchFamily="18" charset="0"/>
                <a:cs typeface="Arial" charset="0"/>
                <a:sym typeface="Georgia" pitchFamily="18" charset="0"/>
              </a:rPr>
              <a:t>“There was no one she could tell, there was nowhere she could go. That was when she ran away… She said she had sex with men to get money.” (Roger 233)</a:t>
            </a:r>
          </a:p>
          <a:p>
            <a:pPr indent="-139700" eaLnBrk="1" hangingPunct="1">
              <a:lnSpc>
                <a:spcPct val="115000"/>
              </a:lnSpc>
              <a:spcBef>
                <a:spcPct val="0"/>
              </a:spcBef>
              <a:buClr>
                <a:srgbClr val="000000"/>
              </a:buClr>
            </a:pPr>
            <a:endParaRPr lang="en-US" smtClean="0">
              <a:solidFill>
                <a:srgbClr val="F3F3F3"/>
              </a:solidFill>
              <a:latin typeface="Georgia" pitchFamily="18" charset="0"/>
              <a:cs typeface="Arial" charset="0"/>
              <a:sym typeface="Georgia" pitchFamily="18" charset="0"/>
            </a:endParaRPr>
          </a:p>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Kids Helpline could have really given Rosa a supporter, for all she has been through. All she had to do was call </a:t>
            </a:r>
            <a:r>
              <a:rPr lang="en-US" b="1" smtClean="0">
                <a:solidFill>
                  <a:srgbClr val="F3F3F3"/>
                </a:solidFill>
                <a:latin typeface="Georgia" pitchFamily="18" charset="0"/>
                <a:cs typeface="Arial" charset="0"/>
                <a:sym typeface="Georgia" pitchFamily="18" charset="0"/>
              </a:rPr>
              <a:t>(1-800-668-6868)</a:t>
            </a:r>
            <a:r>
              <a:rPr lang="en-US" smtClean="0">
                <a:solidFill>
                  <a:srgbClr val="F3F3F3"/>
                </a:solidFill>
                <a:latin typeface="Georgia" pitchFamily="18" charset="0"/>
                <a:cs typeface="Arial" charset="0"/>
                <a:sym typeface="Georgia" pitchFamily="18" charset="0"/>
              </a:rPr>
              <a:t> and the counsellor would have been </a:t>
            </a:r>
          </a:p>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able to help Rosa get back on her feet. Rosa could have also been told by her </a:t>
            </a:r>
          </a:p>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counsellor where a safe place to go was away from her family, instead of living on </a:t>
            </a:r>
          </a:p>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the streets. The other thing with Kids </a:t>
            </a:r>
          </a:p>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Helpline is that they are open to any calls</a:t>
            </a:r>
          </a:p>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24/7. This would benefit Rosa to always </a:t>
            </a:r>
          </a:p>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have someone to talk to whenever and </a:t>
            </a:r>
          </a:p>
          <a:p>
            <a:pPr indent="-139700"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where ever.</a:t>
            </a:r>
          </a:p>
          <a:p>
            <a:pPr indent="-139700" eaLnBrk="1" hangingPunct="1">
              <a:spcBef>
                <a:spcPct val="0"/>
              </a:spcBef>
              <a:buClr>
                <a:srgbClr val="FFFFFF"/>
              </a:buClr>
            </a:pPr>
            <a:endParaRPr lang="en-US" sz="3200" smtClean="0">
              <a:solidFill>
                <a:srgbClr val="FFFFFF"/>
              </a:solidFill>
              <a:latin typeface="Arial" charset="0"/>
              <a:cs typeface="Arial" charset="0"/>
            </a:endParaRPr>
          </a:p>
        </p:txBody>
      </p:sp>
      <p:pic>
        <p:nvPicPr>
          <p:cNvPr id="13315" name="Shape 97"/>
          <p:cNvPicPr preferRelativeResize="0">
            <a:picLocks noChangeAspect="1" noChangeArrowheads="1"/>
          </p:cNvPicPr>
          <p:nvPr/>
        </p:nvPicPr>
        <p:blipFill>
          <a:blip r:embed="rId4"/>
          <a:srcRect/>
          <a:stretch>
            <a:fillRect/>
          </a:stretch>
        </p:blipFill>
        <p:spPr bwMode="auto">
          <a:xfrm>
            <a:off x="4281488" y="3914775"/>
            <a:ext cx="4786312" cy="1090613"/>
          </a:xfrm>
          <a:prstGeom prst="rect">
            <a:avLst/>
          </a:prstGeom>
          <a:noFill/>
          <a:ln w="9525">
            <a:noFill/>
            <a:miter lim="800000"/>
            <a:headEnd/>
            <a:tailEnd/>
          </a:ln>
        </p:spPr>
      </p:pic>
      <p:pic>
        <p:nvPicPr>
          <p:cNvPr id="13316" name="Shape 98"/>
          <p:cNvPicPr preferRelativeResize="0">
            <a:picLocks noChangeAspect="1" noChangeArrowheads="1"/>
          </p:cNvPicPr>
          <p:nvPr/>
        </p:nvPicPr>
        <p:blipFill>
          <a:blip r:embed="rId5"/>
          <a:srcRect/>
          <a:stretch>
            <a:fillRect/>
          </a:stretch>
        </p:blipFill>
        <p:spPr bwMode="auto">
          <a:xfrm>
            <a:off x="7451725" y="1563688"/>
            <a:ext cx="1692275" cy="1800225"/>
          </a:xfrm>
          <a:prstGeom prst="rect">
            <a:avLst/>
          </a:prstGeom>
          <a:noFill/>
          <a:ln w="9525">
            <a:noFill/>
            <a:miter lim="800000"/>
            <a:headEnd/>
            <a:tailEnd/>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103"/>
          <p:cNvSpPr txBox="1">
            <a:spLocks noGrp="1"/>
          </p:cNvSpPr>
          <p:nvPr>
            <p:ph type="title"/>
          </p:nvPr>
        </p:nvSpPr>
        <p:spPr>
          <a:xfrm>
            <a:off x="457200" y="206375"/>
            <a:ext cx="6880225" cy="857250"/>
          </a:xfrm>
        </p:spPr>
        <p:txBody>
          <a:bodyPr/>
          <a:lstStyle/>
          <a:p>
            <a:pPr eaLnBrk="1" hangingPunct="1">
              <a:lnSpc>
                <a:spcPct val="115000"/>
              </a:lnSpc>
              <a:spcBef>
                <a:spcPct val="0"/>
              </a:spcBef>
              <a:buClr>
                <a:srgbClr val="000000"/>
              </a:buClr>
              <a:buSzPct val="61000"/>
            </a:pPr>
            <a:r>
              <a:rPr lang="en-US" sz="1800" smtClean="0">
                <a:solidFill>
                  <a:srgbClr val="F3F3F3"/>
                </a:solidFill>
                <a:latin typeface="Cambria" pitchFamily="18" charset="0"/>
                <a:cs typeface="Arial" charset="0"/>
                <a:sym typeface="Cambria" pitchFamily="18" charset="0"/>
              </a:rPr>
              <a:t>Women Empowerment Organization:</a:t>
            </a:r>
            <a:br>
              <a:rPr lang="en-US" sz="1800" smtClean="0">
                <a:solidFill>
                  <a:srgbClr val="F3F3F3"/>
                </a:solidFill>
                <a:latin typeface="Cambria" pitchFamily="18" charset="0"/>
                <a:cs typeface="Arial" charset="0"/>
                <a:sym typeface="Cambria" pitchFamily="18" charset="0"/>
              </a:rPr>
            </a:br>
            <a:r>
              <a:rPr lang="en-US" sz="1800" u="sng" smtClean="0">
                <a:solidFill>
                  <a:srgbClr val="F3F3F3"/>
                </a:solidFill>
                <a:latin typeface="Cambria" pitchFamily="18" charset="0"/>
                <a:cs typeface="Arial" charset="0"/>
                <a:sym typeface="Cambria" pitchFamily="18" charset="0"/>
                <a:hlinkClick r:id="rId3"/>
              </a:rPr>
              <a:t>http://www.weoiraq.org/</a:t>
            </a:r>
          </a:p>
        </p:txBody>
      </p:sp>
      <p:sp>
        <p:nvSpPr>
          <p:cNvPr id="104" name="Shape 104"/>
          <p:cNvSpPr txBox="1">
            <a:spLocks noGrp="1"/>
          </p:cNvSpPr>
          <p:nvPr>
            <p:ph type="body" idx="1"/>
          </p:nvPr>
        </p:nvSpPr>
        <p:spPr>
          <a:xfrm>
            <a:off x="468313" y="1276350"/>
            <a:ext cx="8229600" cy="3587750"/>
          </a:xfrm>
        </p:spPr>
        <p:txBody>
          <a:bodyPr>
            <a:noAutofit/>
          </a:bodyPr>
          <a:lstStyle/>
          <a:p>
            <a:pPr marL="1250950" indent="0" eaLnBrk="1" hangingPunct="1">
              <a:lnSpc>
                <a:spcPct val="115000"/>
              </a:lnSpc>
              <a:spcBef>
                <a:spcPct val="0"/>
              </a:spcBef>
              <a:buClr>
                <a:srgbClr val="FFFFFF"/>
              </a:buClr>
            </a:pPr>
            <a:r>
              <a:rPr lang="en-US" sz="1300" smtClean="0">
                <a:solidFill>
                  <a:srgbClr val="F3F3F3"/>
                </a:solidFill>
                <a:latin typeface="Georgia" pitchFamily="18" charset="0"/>
                <a:cs typeface="Arial" charset="0"/>
                <a:sym typeface="Georgia" pitchFamily="18" charset="0"/>
              </a:rPr>
              <a:t>Article 2: Everyone is entitled to all the rights and freedoms set forth in this declaration, without distinction of any kind, such as race, colour,</a:t>
            </a:r>
            <a:r>
              <a:rPr lang="en-US" sz="1300" b="1" smtClean="0">
                <a:solidFill>
                  <a:srgbClr val="F3F3F3"/>
                </a:solidFill>
                <a:latin typeface="Georgia" pitchFamily="18" charset="0"/>
                <a:cs typeface="Arial" charset="0"/>
                <a:sym typeface="Georgia" pitchFamily="18" charset="0"/>
              </a:rPr>
              <a:t> </a:t>
            </a:r>
            <a:r>
              <a:rPr lang="en-US" sz="1300" b="1" u="sng" smtClean="0">
                <a:solidFill>
                  <a:srgbClr val="F3F3F3"/>
                </a:solidFill>
                <a:latin typeface="Georgia" pitchFamily="18" charset="0"/>
                <a:cs typeface="Arial" charset="0"/>
                <a:sym typeface="Georgia" pitchFamily="18" charset="0"/>
              </a:rPr>
              <a:t>sex</a:t>
            </a:r>
            <a:r>
              <a:rPr lang="en-US" sz="1300" smtClean="0">
                <a:solidFill>
                  <a:srgbClr val="F3F3F3"/>
                </a:solidFill>
                <a:latin typeface="Georgia" pitchFamily="18" charset="0"/>
                <a:cs typeface="Arial" charset="0"/>
                <a:sym typeface="Georgia" pitchFamily="18" charset="0"/>
              </a:rPr>
              <a:t>, language, religion, political or other opinion…</a:t>
            </a:r>
          </a:p>
          <a:p>
            <a:pPr marL="1250950" indent="0" eaLnBrk="1" hangingPunct="1">
              <a:lnSpc>
                <a:spcPct val="115000"/>
              </a:lnSpc>
              <a:spcBef>
                <a:spcPct val="0"/>
              </a:spcBef>
              <a:buClr>
                <a:srgbClr val="FFFFFF"/>
              </a:buClr>
            </a:pPr>
            <a:endParaRPr lang="en-US" sz="1300" smtClean="0">
              <a:solidFill>
                <a:srgbClr val="F3F3F3"/>
              </a:solidFill>
              <a:latin typeface="Georgia" pitchFamily="18" charset="0"/>
              <a:cs typeface="Arial" charset="0"/>
              <a:sym typeface="Georgia" pitchFamily="18" charset="0"/>
            </a:endParaRPr>
          </a:p>
          <a:p>
            <a:pPr marL="1250950" indent="0" eaLnBrk="1" hangingPunct="1">
              <a:lnSpc>
                <a:spcPct val="115000"/>
              </a:lnSpc>
              <a:spcBef>
                <a:spcPct val="0"/>
              </a:spcBef>
              <a:buClr>
                <a:srgbClr val="000000"/>
              </a:buClr>
              <a:buSzPct val="85000"/>
            </a:pPr>
            <a:r>
              <a:rPr lang="en-US" sz="1300" smtClean="0">
                <a:solidFill>
                  <a:srgbClr val="F3F3F3"/>
                </a:solidFill>
                <a:latin typeface="Georgia" pitchFamily="18" charset="0"/>
                <a:cs typeface="Arial" charset="0"/>
                <a:sym typeface="Georgia" pitchFamily="18" charset="0"/>
              </a:rPr>
              <a:t>“She talked about the war against women. She said the introduction of MDS (Maternal Death Syndrome)  is the logical outcome of thousands of years of men’s oppression and abuse of women.” (Roger 61)</a:t>
            </a:r>
          </a:p>
          <a:p>
            <a:pPr marL="1250950" indent="0" eaLnBrk="1" hangingPunct="1">
              <a:lnSpc>
                <a:spcPct val="115000"/>
              </a:lnSpc>
              <a:spcBef>
                <a:spcPct val="0"/>
              </a:spcBef>
              <a:buClr>
                <a:srgbClr val="000000"/>
              </a:buClr>
              <a:buSzPct val="85000"/>
            </a:pPr>
            <a:r>
              <a:rPr lang="en-US" sz="1300" smtClean="0">
                <a:solidFill>
                  <a:srgbClr val="F3F3F3"/>
                </a:solidFill>
                <a:latin typeface="Georgia" pitchFamily="18" charset="0"/>
                <a:cs typeface="Arial" charset="0"/>
                <a:sym typeface="Georgia" pitchFamily="18" charset="0"/>
              </a:rPr>
              <a:t>“NO MORE SLEEPING BEAUTIES. NO MORE DEGRADATION OF WOMEN! Shouted one of the protestors.” (Roger 216)</a:t>
            </a:r>
          </a:p>
          <a:p>
            <a:pPr marL="1250950" indent="0" eaLnBrk="1" hangingPunct="1">
              <a:lnSpc>
                <a:spcPct val="115000"/>
              </a:lnSpc>
              <a:spcBef>
                <a:spcPct val="0"/>
              </a:spcBef>
              <a:buClr>
                <a:srgbClr val="000000"/>
              </a:buClr>
            </a:pPr>
            <a:endParaRPr lang="en-US" sz="1300" smtClean="0">
              <a:solidFill>
                <a:srgbClr val="F3F3F3"/>
              </a:solidFill>
              <a:latin typeface="Georgia" pitchFamily="18" charset="0"/>
              <a:cs typeface="Arial" charset="0"/>
              <a:sym typeface="Georgia" pitchFamily="18" charset="0"/>
            </a:endParaRPr>
          </a:p>
          <a:p>
            <a:pPr marL="1250950" indent="0" eaLnBrk="1" hangingPunct="1">
              <a:lnSpc>
                <a:spcPct val="115000"/>
              </a:lnSpc>
              <a:spcBef>
                <a:spcPct val="0"/>
              </a:spcBef>
              <a:buClr>
                <a:srgbClr val="000000"/>
              </a:buClr>
              <a:buSzPct val="85000"/>
            </a:pPr>
            <a:r>
              <a:rPr lang="en-US" sz="1300" smtClean="0">
                <a:solidFill>
                  <a:srgbClr val="F3F3F3"/>
                </a:solidFill>
                <a:latin typeface="Georgia" pitchFamily="18" charset="0"/>
                <a:cs typeface="Arial" charset="0"/>
                <a:sym typeface="Georgia" pitchFamily="18" charset="0"/>
              </a:rPr>
              <a:t>The FLAME’s (Feminist Link Against Men) leader Gina should have used this organization to get her message across to the world. All you need to do it email your situation to </a:t>
            </a:r>
            <a:r>
              <a:rPr lang="en-US" sz="1300" u="sng" smtClean="0">
                <a:solidFill>
                  <a:srgbClr val="F3F3F3"/>
                </a:solidFill>
                <a:latin typeface="Georgia" pitchFamily="18" charset="0"/>
                <a:cs typeface="Arial" charset="0"/>
                <a:sym typeface="Georgia" pitchFamily="18" charset="0"/>
                <a:hlinkClick r:id="rId4"/>
              </a:rPr>
              <a:t>info@weoiraq.com</a:t>
            </a:r>
            <a:r>
              <a:rPr lang="en-US" sz="1300" smtClean="0">
                <a:solidFill>
                  <a:srgbClr val="F3F3F3"/>
                </a:solidFill>
                <a:latin typeface="Georgia" pitchFamily="18" charset="0"/>
                <a:cs typeface="Arial" charset="0"/>
                <a:sym typeface="Georgia" pitchFamily="18" charset="0"/>
              </a:rPr>
              <a:t> and they will have the event up on their website for locals to come, and join the empowerment of women. They also do advertising of conferences and other events on facebook to get the word out. This would have helped show the importance of equal rights and freedoms for women going through the MDS crisis.</a:t>
            </a:r>
          </a:p>
          <a:p>
            <a:pPr marL="1250950" indent="0" eaLnBrk="1" hangingPunct="1">
              <a:spcBef>
                <a:spcPct val="0"/>
              </a:spcBef>
              <a:buClr>
                <a:srgbClr val="FFFFFF"/>
              </a:buClr>
            </a:pPr>
            <a:endParaRPr lang="en-US" sz="3200" smtClean="0">
              <a:solidFill>
                <a:srgbClr val="F3F3F3"/>
              </a:solidFill>
              <a:latin typeface="Arial" charset="0"/>
              <a:cs typeface="Arial" charset="0"/>
            </a:endParaRPr>
          </a:p>
        </p:txBody>
      </p:sp>
      <p:pic>
        <p:nvPicPr>
          <p:cNvPr id="15363" name="Shape 105"/>
          <p:cNvPicPr preferRelativeResize="0">
            <a:picLocks noChangeAspect="1" noChangeArrowheads="1"/>
          </p:cNvPicPr>
          <p:nvPr/>
        </p:nvPicPr>
        <p:blipFill>
          <a:blip r:embed="rId5"/>
          <a:srcRect/>
          <a:stretch>
            <a:fillRect/>
          </a:stretch>
        </p:blipFill>
        <p:spPr bwMode="auto">
          <a:xfrm>
            <a:off x="4356100" y="0"/>
            <a:ext cx="3240088" cy="1347788"/>
          </a:xfrm>
          <a:prstGeom prst="rect">
            <a:avLst/>
          </a:prstGeom>
          <a:noFill/>
          <a:ln w="9525">
            <a:noFill/>
            <a:miter lim="800000"/>
            <a:headEnd/>
            <a:tailEnd/>
          </a:ln>
        </p:spPr>
      </p:pic>
      <p:pic>
        <p:nvPicPr>
          <p:cNvPr id="15364" name="Shape 106"/>
          <p:cNvPicPr preferRelativeResize="0">
            <a:picLocks noChangeAspect="1" noChangeArrowheads="1"/>
          </p:cNvPicPr>
          <p:nvPr/>
        </p:nvPicPr>
        <p:blipFill>
          <a:blip r:embed="rId6"/>
          <a:srcRect/>
          <a:stretch>
            <a:fillRect/>
          </a:stretch>
        </p:blipFill>
        <p:spPr bwMode="auto">
          <a:xfrm>
            <a:off x="107950" y="1635125"/>
            <a:ext cx="1439863" cy="2646363"/>
          </a:xfrm>
          <a:prstGeom prst="rect">
            <a:avLst/>
          </a:prstGeom>
          <a:noFill/>
          <a:ln w="9525">
            <a:noFill/>
            <a:miter lim="800000"/>
            <a:headEnd/>
            <a:tailEn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111"/>
          <p:cNvSpPr txBox="1">
            <a:spLocks noGrp="1"/>
          </p:cNvSpPr>
          <p:nvPr>
            <p:ph type="title"/>
          </p:nvPr>
        </p:nvSpPr>
        <p:spPr>
          <a:xfrm>
            <a:off x="457200" y="206375"/>
            <a:ext cx="6880225" cy="857250"/>
          </a:xfrm>
        </p:spPr>
        <p:txBody>
          <a:bodyPr/>
          <a:lstStyle/>
          <a:p>
            <a:pPr eaLnBrk="1" hangingPunct="1">
              <a:lnSpc>
                <a:spcPct val="115000"/>
              </a:lnSpc>
              <a:spcBef>
                <a:spcPct val="0"/>
              </a:spcBef>
              <a:buClr>
                <a:srgbClr val="000000"/>
              </a:buClr>
              <a:buSzPct val="61000"/>
            </a:pPr>
            <a:r>
              <a:rPr lang="en-US" sz="1800" smtClean="0">
                <a:solidFill>
                  <a:srgbClr val="F3F3F3"/>
                </a:solidFill>
                <a:latin typeface="Georgia" pitchFamily="18" charset="0"/>
                <a:cs typeface="Arial" charset="0"/>
                <a:sym typeface="Georgia" pitchFamily="18" charset="0"/>
              </a:rPr>
              <a:t>Rape Crisis: </a:t>
            </a:r>
            <a:br>
              <a:rPr lang="en-US" sz="1800" smtClean="0">
                <a:solidFill>
                  <a:srgbClr val="F3F3F3"/>
                </a:solidFill>
                <a:latin typeface="Georgia" pitchFamily="18" charset="0"/>
                <a:cs typeface="Arial" charset="0"/>
                <a:sym typeface="Georgia" pitchFamily="18" charset="0"/>
              </a:rPr>
            </a:br>
            <a:r>
              <a:rPr lang="en-US" sz="1800" u="sng" smtClean="0">
                <a:solidFill>
                  <a:srgbClr val="F3F3F3"/>
                </a:solidFill>
                <a:latin typeface="Georgia" pitchFamily="18" charset="0"/>
                <a:cs typeface="Arial" charset="0"/>
                <a:sym typeface="Georgia" pitchFamily="18" charset="0"/>
                <a:hlinkClick r:id="rId3"/>
              </a:rPr>
              <a:t>http://www.rapecrisis.org.uk/aboutus1.php</a:t>
            </a:r>
          </a:p>
        </p:txBody>
      </p:sp>
      <p:sp>
        <p:nvSpPr>
          <p:cNvPr id="112" name="Shape 112"/>
          <p:cNvSpPr txBox="1">
            <a:spLocks noGrp="1"/>
          </p:cNvSpPr>
          <p:nvPr>
            <p:ph type="body" idx="1"/>
          </p:nvPr>
        </p:nvSpPr>
        <p:spPr>
          <a:xfrm>
            <a:off x="422275" y="815975"/>
            <a:ext cx="8299450" cy="3630613"/>
          </a:xfrm>
        </p:spPr>
        <p:txBody>
          <a:bodyPr>
            <a:noAutofit/>
          </a:bodyPr>
          <a:lstStyle/>
          <a:p>
            <a:pPr marL="0" indent="1884363"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Article 5: No one shall be subjected to torture or to cruel, inhuman or degrading treatment or punishment.</a:t>
            </a:r>
          </a:p>
          <a:p>
            <a:pPr marL="0" indent="1884363" eaLnBrk="1" hangingPunct="1">
              <a:lnSpc>
                <a:spcPct val="115000"/>
              </a:lnSpc>
              <a:spcBef>
                <a:spcPct val="0"/>
              </a:spcBef>
              <a:buClr>
                <a:srgbClr val="FFFFFF"/>
              </a:buClr>
            </a:pPr>
            <a:endParaRPr lang="en-US" smtClean="0">
              <a:solidFill>
                <a:srgbClr val="F3F3F3"/>
              </a:solidFill>
              <a:latin typeface="Georgia" pitchFamily="18" charset="0"/>
              <a:cs typeface="Arial" charset="0"/>
              <a:sym typeface="Georgia" pitchFamily="18" charset="0"/>
            </a:endParaRPr>
          </a:p>
          <a:p>
            <a:pPr marL="0" indent="1884363" eaLnBrk="1" hangingPunct="1">
              <a:lnSpc>
                <a:spcPct val="115000"/>
              </a:lnSpc>
              <a:spcBef>
                <a:spcPct val="0"/>
              </a:spcBef>
              <a:buClr>
                <a:srgbClr val="000000"/>
              </a:buClr>
              <a:buSzPct val="79000"/>
            </a:pPr>
            <a:r>
              <a:rPr lang="en-US" smtClean="0">
                <a:solidFill>
                  <a:srgbClr val="F3F3F3"/>
                </a:solidFill>
                <a:latin typeface="Georgia" pitchFamily="18" charset="0"/>
                <a:cs typeface="Arial" charset="0"/>
                <a:sym typeface="Georgia" pitchFamily="18" charset="0"/>
              </a:rPr>
              <a:t>“shall I call the police?”</a:t>
            </a:r>
          </a:p>
          <a:p>
            <a:pPr marL="0" indent="1884363" eaLnBrk="1" hangingPunct="1">
              <a:lnSpc>
                <a:spcPct val="115000"/>
              </a:lnSpc>
              <a:spcBef>
                <a:spcPct val="0"/>
              </a:spcBef>
              <a:buClr>
                <a:srgbClr val="FFFFFF"/>
              </a:buClr>
            </a:pPr>
            <a:r>
              <a:rPr lang="en-US" smtClean="0">
                <a:solidFill>
                  <a:srgbClr val="F3F3F3"/>
                </a:solidFill>
                <a:latin typeface="Georgia" pitchFamily="18" charset="0"/>
                <a:cs typeface="Arial" charset="0"/>
                <a:sym typeface="Georgia" pitchFamily="18" charset="0"/>
              </a:rPr>
              <a:t>“No.’ she gasped for breath again. ‘they raped me.” </a:t>
            </a:r>
          </a:p>
          <a:p>
            <a:pPr marL="0" indent="1884363" eaLnBrk="1" hangingPunct="1">
              <a:lnSpc>
                <a:spcPct val="115000"/>
              </a:lnSpc>
              <a:spcBef>
                <a:spcPct val="0"/>
              </a:spcBef>
              <a:buClr>
                <a:srgbClr val="000000"/>
              </a:buClr>
              <a:buSzPct val="79000"/>
            </a:pPr>
            <a:r>
              <a:rPr lang="en-US" smtClean="0">
                <a:solidFill>
                  <a:srgbClr val="F3F3F3"/>
                </a:solidFill>
                <a:latin typeface="Georgia" pitchFamily="18" charset="0"/>
                <a:cs typeface="Arial" charset="0"/>
                <a:sym typeface="Georgia" pitchFamily="18" charset="0"/>
              </a:rPr>
              <a:t>(Roger 57)</a:t>
            </a:r>
          </a:p>
          <a:p>
            <a:pPr marL="0" indent="1884363" eaLnBrk="1" hangingPunct="1">
              <a:lnSpc>
                <a:spcPct val="115000"/>
              </a:lnSpc>
              <a:spcBef>
                <a:spcPct val="0"/>
              </a:spcBef>
              <a:buClr>
                <a:srgbClr val="000000"/>
              </a:buClr>
            </a:pPr>
            <a:endParaRPr lang="en-US" smtClean="0">
              <a:solidFill>
                <a:srgbClr val="F3F3F3"/>
              </a:solidFill>
              <a:latin typeface="Georgia" pitchFamily="18" charset="0"/>
              <a:cs typeface="Arial" charset="0"/>
              <a:sym typeface="Georgia" pitchFamily="18" charset="0"/>
            </a:endParaRPr>
          </a:p>
          <a:p>
            <a:pPr marL="0" indent="1884363" eaLnBrk="1" hangingPunct="1">
              <a:lnSpc>
                <a:spcPct val="115000"/>
              </a:lnSpc>
              <a:spcBef>
                <a:spcPct val="0"/>
              </a:spcBef>
              <a:buClr>
                <a:srgbClr val="FFFFFF"/>
              </a:buClr>
            </a:pPr>
            <a:endParaRPr lang="en-US" smtClean="0">
              <a:solidFill>
                <a:srgbClr val="F3F3F3"/>
              </a:solidFill>
              <a:latin typeface="Georgia" pitchFamily="18" charset="0"/>
              <a:cs typeface="Arial" charset="0"/>
              <a:sym typeface="Georgia" pitchFamily="18" charset="0"/>
            </a:endParaRPr>
          </a:p>
          <a:p>
            <a:pPr marL="0" indent="1884363" eaLnBrk="1" hangingPunct="1">
              <a:lnSpc>
                <a:spcPct val="115000"/>
              </a:lnSpc>
              <a:spcBef>
                <a:spcPct val="0"/>
              </a:spcBef>
              <a:buClr>
                <a:srgbClr val="000000"/>
              </a:buClr>
              <a:buSzPct val="79000"/>
            </a:pPr>
            <a:r>
              <a:rPr lang="en-US" smtClean="0">
                <a:solidFill>
                  <a:srgbClr val="F3F3F3"/>
                </a:solidFill>
                <a:latin typeface="Georgia" pitchFamily="18" charset="0"/>
                <a:cs typeface="Arial" charset="0"/>
                <a:sym typeface="Georgia" pitchFamily="18" charset="0"/>
              </a:rPr>
              <a:t>Sal the one who was sexually assaulted, should have went onto Rape Crisis website. The site would have benefited Sal, they’re people who will talk to her about her situation.  Just between you and your counselor, the National Rape helpline is </a:t>
            </a:r>
            <a:r>
              <a:rPr lang="en-US" b="1" smtClean="0">
                <a:solidFill>
                  <a:srgbClr val="F3F3F3"/>
                </a:solidFill>
                <a:latin typeface="Georgia" pitchFamily="18" charset="0"/>
                <a:cs typeface="Arial" charset="0"/>
                <a:sym typeface="Georgia" pitchFamily="18" charset="0"/>
              </a:rPr>
              <a:t>(0808- 802- 9999)</a:t>
            </a:r>
            <a:r>
              <a:rPr lang="en-US" smtClean="0">
                <a:solidFill>
                  <a:srgbClr val="F3F3F3"/>
                </a:solidFill>
                <a:latin typeface="Georgia" pitchFamily="18" charset="0"/>
                <a:cs typeface="Arial" charset="0"/>
                <a:sym typeface="Georgia" pitchFamily="18" charset="0"/>
              </a:rPr>
              <a:t>. The site has a link that tells you how to cover up your tracks, since Sal doesn’t want anyone to know what happened. The website knows that you can not shake off a rape within a week or month, that’s why they have counselling. Sal could have gone to sessions to try and cope with her situation. The website provides a link to what you should do after being raped, and the steps you should go through to safely report your rape. Sal would have benefitted from these steps as she didn’t report her rape and didn’t find any closure.</a:t>
            </a:r>
          </a:p>
          <a:p>
            <a:pPr marL="0" indent="1884363" eaLnBrk="1" hangingPunct="1">
              <a:spcBef>
                <a:spcPct val="0"/>
              </a:spcBef>
              <a:buClr>
                <a:srgbClr val="FFFFFF"/>
              </a:buClr>
            </a:pPr>
            <a:endParaRPr lang="en-US" sz="3200" smtClean="0">
              <a:solidFill>
                <a:srgbClr val="FFFFFF"/>
              </a:solidFill>
              <a:latin typeface="Arial" charset="0"/>
              <a:cs typeface="Arial" charset="0"/>
            </a:endParaRPr>
          </a:p>
        </p:txBody>
      </p:sp>
      <p:pic>
        <p:nvPicPr>
          <p:cNvPr id="17411" name="Shape 113"/>
          <p:cNvPicPr preferRelativeResize="0">
            <a:picLocks noChangeAspect="1" noChangeArrowheads="1"/>
          </p:cNvPicPr>
          <p:nvPr/>
        </p:nvPicPr>
        <p:blipFill>
          <a:blip r:embed="rId4"/>
          <a:srcRect/>
          <a:stretch>
            <a:fillRect/>
          </a:stretch>
        </p:blipFill>
        <p:spPr bwMode="auto">
          <a:xfrm>
            <a:off x="323850" y="1416050"/>
            <a:ext cx="2016125" cy="1720850"/>
          </a:xfrm>
          <a:prstGeom prst="rect">
            <a:avLst/>
          </a:prstGeom>
          <a:noFill/>
          <a:ln w="9525">
            <a:noFill/>
            <a:miter lim="800000"/>
            <a:headEnd/>
            <a:tailEnd/>
          </a:ln>
        </p:spPr>
      </p:pic>
      <p:pic>
        <p:nvPicPr>
          <p:cNvPr id="17412" name="Shape 114"/>
          <p:cNvPicPr preferRelativeResize="0">
            <a:picLocks noChangeAspect="1" noChangeArrowheads="1"/>
          </p:cNvPicPr>
          <p:nvPr/>
        </p:nvPicPr>
        <p:blipFill>
          <a:blip r:embed="rId5"/>
          <a:srcRect/>
          <a:stretch>
            <a:fillRect/>
          </a:stretch>
        </p:blipFill>
        <p:spPr bwMode="auto">
          <a:xfrm>
            <a:off x="6500813" y="1517650"/>
            <a:ext cx="1893887" cy="1176338"/>
          </a:xfrm>
          <a:prstGeom prst="rect">
            <a:avLst/>
          </a:prstGeom>
          <a:noFill/>
          <a:ln w="9525">
            <a:noFill/>
            <a:miter lim="800000"/>
            <a:headEnd/>
            <a:tailEnd/>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119"/>
          <p:cNvSpPr txBox="1">
            <a:spLocks noGrp="1"/>
          </p:cNvSpPr>
          <p:nvPr>
            <p:ph type="title"/>
          </p:nvPr>
        </p:nvSpPr>
        <p:spPr>
          <a:xfrm>
            <a:off x="457200" y="206375"/>
            <a:ext cx="6880225" cy="993775"/>
          </a:xfrm>
        </p:spPr>
        <p:txBody>
          <a:bodyPr/>
          <a:lstStyle/>
          <a:p>
            <a:pPr eaLnBrk="1" hangingPunct="1">
              <a:lnSpc>
                <a:spcPct val="115000"/>
              </a:lnSpc>
              <a:spcBef>
                <a:spcPct val="0"/>
              </a:spcBef>
              <a:buClr>
                <a:srgbClr val="FFFFFF"/>
              </a:buClr>
            </a:pPr>
            <a:r>
              <a:rPr lang="en-US" sz="1800" smtClean="0">
                <a:solidFill>
                  <a:srgbClr val="FFFFFF"/>
                </a:solidFill>
                <a:latin typeface="Georgia" pitchFamily="18" charset="0"/>
                <a:cs typeface="Arial" charset="0"/>
                <a:sym typeface="Georgia" pitchFamily="18" charset="0"/>
              </a:rPr>
              <a:t>Legal Information on issues related to violence against women:</a:t>
            </a:r>
            <a:br>
              <a:rPr lang="en-US" sz="1800" smtClean="0">
                <a:solidFill>
                  <a:srgbClr val="FFFFFF"/>
                </a:solidFill>
                <a:latin typeface="Georgia" pitchFamily="18" charset="0"/>
                <a:cs typeface="Arial" charset="0"/>
                <a:sym typeface="Georgia" pitchFamily="18" charset="0"/>
              </a:rPr>
            </a:br>
            <a:r>
              <a:rPr lang="en-US" sz="1500" u="sng" smtClean="0">
                <a:solidFill>
                  <a:srgbClr val="FFFFFF"/>
                </a:solidFill>
                <a:latin typeface="Georgia" pitchFamily="18" charset="0"/>
                <a:cs typeface="Arial" charset="0"/>
                <a:sym typeface="Georgia" pitchFamily="18" charset="0"/>
                <a:hlinkClick r:id="rId3"/>
              </a:rPr>
              <a:t>http://owjn.org/owjn_2009/legal-information/criminal-law/264-no-contact-orders--part-1-how-to-protect-yourself</a:t>
            </a:r>
          </a:p>
        </p:txBody>
      </p:sp>
      <p:sp>
        <p:nvSpPr>
          <p:cNvPr id="19458" name="Shape 120"/>
          <p:cNvSpPr txBox="1">
            <a:spLocks noGrp="1"/>
          </p:cNvSpPr>
          <p:nvPr>
            <p:ph type="body" idx="1"/>
          </p:nvPr>
        </p:nvSpPr>
        <p:spPr>
          <a:xfrm>
            <a:off x="457200" y="1200150"/>
            <a:ext cx="8229600" cy="3630613"/>
          </a:xfrm>
        </p:spPr>
        <p:txBody>
          <a:bodyPr/>
          <a:lstStyle/>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Article 20: (2) No one may be compelled to belong to an association. </a:t>
            </a:r>
          </a:p>
          <a:p>
            <a:pPr indent="-139700" eaLnBrk="1" hangingPunct="1">
              <a:lnSpc>
                <a:spcPct val="115000"/>
              </a:lnSpc>
              <a:spcBef>
                <a:spcPct val="0"/>
              </a:spcBef>
              <a:buClr>
                <a:srgbClr val="FFFFFF"/>
              </a:buClr>
            </a:pPr>
            <a:endParaRPr lang="en-US" smtClean="0">
              <a:solidFill>
                <a:srgbClr val="FFFFFF"/>
              </a:solidFill>
              <a:latin typeface="Georgia" pitchFamily="18" charset="0"/>
              <a:cs typeface="Arial" charset="0"/>
              <a:sym typeface="Georgia" pitchFamily="18" charset="0"/>
            </a:endParaRPr>
          </a:p>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“There were allegations that clinics were tricking girls into volunteering; that money was </a:t>
            </a:r>
          </a:p>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changing hands; even that girls were being kidnapped and drugged to take part in programmes.” (Roger 155)</a:t>
            </a:r>
          </a:p>
          <a:p>
            <a:pPr indent="-139700" eaLnBrk="1" hangingPunct="1">
              <a:lnSpc>
                <a:spcPct val="115000"/>
              </a:lnSpc>
              <a:spcBef>
                <a:spcPct val="0"/>
              </a:spcBef>
              <a:buClr>
                <a:srgbClr val="000000"/>
              </a:buClr>
            </a:pPr>
            <a:endParaRPr lang="en-US" smtClean="0">
              <a:solidFill>
                <a:srgbClr val="FFFFFF"/>
              </a:solidFill>
              <a:latin typeface="Georgia" pitchFamily="18" charset="0"/>
              <a:cs typeface="Arial" charset="0"/>
              <a:sym typeface="Georgia" pitchFamily="18" charset="0"/>
            </a:endParaRPr>
          </a:p>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This organization could have really helped the society of women, so that no woman was compelled to join the “Sleeping Beauties Programme.” The girl who felt threatened could go on the website to learn some of the steps for how you can protect yourself. </a:t>
            </a:r>
          </a:p>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The site gives tips on how the legal system can help you, the </a:t>
            </a:r>
          </a:p>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different types of protection and orders can asure </a:t>
            </a:r>
          </a:p>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you will stay safe. To contact the organization for any </a:t>
            </a:r>
          </a:p>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question the Direct Line is</a:t>
            </a:r>
            <a:r>
              <a:rPr lang="en-US" b="1" smtClean="0">
                <a:solidFill>
                  <a:srgbClr val="FFFFFF"/>
                </a:solidFill>
                <a:latin typeface="Georgia" pitchFamily="18" charset="0"/>
                <a:cs typeface="Arial" charset="0"/>
                <a:sym typeface="Georgia" pitchFamily="18" charset="0"/>
              </a:rPr>
              <a:t> (416-392-3138)</a:t>
            </a:r>
            <a:r>
              <a:rPr lang="en-US" smtClean="0">
                <a:solidFill>
                  <a:srgbClr val="FFFFFF"/>
                </a:solidFill>
                <a:latin typeface="Georgia" pitchFamily="18" charset="0"/>
                <a:cs typeface="Arial" charset="0"/>
                <a:sym typeface="Georgia" pitchFamily="18" charset="0"/>
              </a:rPr>
              <a:t>. </a:t>
            </a:r>
          </a:p>
          <a:p>
            <a:pPr indent="-139700" eaLnBrk="1" hangingPunct="1">
              <a:lnSpc>
                <a:spcPct val="115000"/>
              </a:lnSpc>
              <a:spcBef>
                <a:spcPct val="0"/>
              </a:spcBef>
              <a:buClr>
                <a:srgbClr val="FFFFFF"/>
              </a:buClr>
            </a:pPr>
            <a:r>
              <a:rPr lang="en-US" smtClean="0">
                <a:solidFill>
                  <a:srgbClr val="FFFFFF"/>
                </a:solidFill>
                <a:latin typeface="Georgia" pitchFamily="18" charset="0"/>
                <a:cs typeface="Arial" charset="0"/>
                <a:sym typeface="Georgia" pitchFamily="18" charset="0"/>
              </a:rPr>
              <a:t>This could have benefited many women at the time of MDS, and how </a:t>
            </a:r>
          </a:p>
          <a:p>
            <a:pPr indent="-139700" eaLnBrk="1" hangingPunct="1">
              <a:lnSpc>
                <a:spcPct val="115000"/>
              </a:lnSpc>
              <a:spcBef>
                <a:spcPct val="0"/>
              </a:spcBef>
              <a:buClr>
                <a:srgbClr val="000000"/>
              </a:buClr>
              <a:buSzPct val="79000"/>
            </a:pPr>
            <a:r>
              <a:rPr lang="en-US" smtClean="0">
                <a:solidFill>
                  <a:srgbClr val="FFFFFF"/>
                </a:solidFill>
                <a:latin typeface="Georgia" pitchFamily="18" charset="0"/>
                <a:cs typeface="Arial" charset="0"/>
                <a:sym typeface="Georgia" pitchFamily="18" charset="0"/>
              </a:rPr>
              <a:t>the law could have kept them safe. </a:t>
            </a:r>
          </a:p>
          <a:p>
            <a:pPr indent="-139700" eaLnBrk="1" hangingPunct="1">
              <a:spcBef>
                <a:spcPct val="0"/>
              </a:spcBef>
              <a:buClr>
                <a:srgbClr val="FFFFFF"/>
              </a:buClr>
            </a:pPr>
            <a:endParaRPr lang="en-US" smtClean="0">
              <a:solidFill>
                <a:srgbClr val="FFFFFF"/>
              </a:solidFill>
              <a:latin typeface="Georgia" pitchFamily="18" charset="0"/>
              <a:cs typeface="Arial" charset="0"/>
              <a:sym typeface="Georgia" pitchFamily="18" charset="0"/>
            </a:endParaRPr>
          </a:p>
        </p:txBody>
      </p:sp>
      <p:pic>
        <p:nvPicPr>
          <p:cNvPr id="19459" name="Shape 121"/>
          <p:cNvPicPr preferRelativeResize="0">
            <a:picLocks noChangeAspect="1" noChangeArrowheads="1"/>
          </p:cNvPicPr>
          <p:nvPr/>
        </p:nvPicPr>
        <p:blipFill>
          <a:blip r:embed="rId4"/>
          <a:srcRect/>
          <a:stretch>
            <a:fillRect/>
          </a:stretch>
        </p:blipFill>
        <p:spPr bwMode="auto">
          <a:xfrm>
            <a:off x="7205663" y="3343275"/>
            <a:ext cx="1508125" cy="1681163"/>
          </a:xfrm>
          <a:prstGeom prst="rect">
            <a:avLst/>
          </a:prstGeom>
          <a:noFill/>
          <a:ln w="9525">
            <a:noFill/>
            <a:miter lim="800000"/>
            <a:headEnd/>
            <a:tailEnd/>
          </a:ln>
        </p:spPr>
      </p:pic>
      <p:pic>
        <p:nvPicPr>
          <p:cNvPr id="19460" name="Shape 122"/>
          <p:cNvPicPr preferRelativeResize="0">
            <a:picLocks noChangeAspect="1" noChangeArrowheads="1"/>
          </p:cNvPicPr>
          <p:nvPr/>
        </p:nvPicPr>
        <p:blipFill>
          <a:blip r:embed="rId5"/>
          <a:srcRect/>
          <a:stretch>
            <a:fillRect/>
          </a:stretch>
        </p:blipFill>
        <p:spPr bwMode="auto">
          <a:xfrm>
            <a:off x="6099175" y="3343275"/>
            <a:ext cx="879475" cy="993775"/>
          </a:xfrm>
          <a:prstGeom prst="rect">
            <a:avLst/>
          </a:prstGeom>
          <a:noFill/>
          <a:ln w="9525">
            <a:noFill/>
            <a:miter lim="800000"/>
            <a:headEnd/>
            <a:tailEnd/>
          </a:ln>
        </p:spPr>
      </p:pic>
    </p:spTree>
  </p:cSld>
  <p:clrMapOvr>
    <a:masterClrMapping/>
  </p:clrMapOvr>
  <p:transition spd="slow">
    <p:cut/>
  </p:transition>
</p:sld>
</file>

<file path=ppt/theme/theme1.xml><?xml version="1.0" encoding="utf-8"?>
<a:theme xmlns:a="http://schemas.openxmlformats.org/drawingml/2006/main"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848</Words>
  <PresentationFormat>On-screen Show (16:9)</PresentationFormat>
  <Paragraphs>50</Paragraphs>
  <Slides>6</Slides>
  <Notes>6</Notes>
  <HiddenSlides>0</HiddenSlides>
  <MMClips>0</MMClips>
  <ScaleCrop>false</ScaleCrop>
  <HeadingPairs>
    <vt:vector size="6" baseType="variant">
      <vt:variant>
        <vt:lpstr>Fonts Used</vt:lpstr>
      </vt:variant>
      <vt:variant>
        <vt:i4>3</vt:i4>
      </vt:variant>
      <vt:variant>
        <vt:lpstr>Design Template</vt:lpstr>
      </vt:variant>
      <vt:variant>
        <vt:i4>6</vt:i4>
      </vt:variant>
      <vt:variant>
        <vt:lpstr>Slide Titles</vt:lpstr>
      </vt:variant>
      <vt:variant>
        <vt:i4>6</vt:i4>
      </vt:variant>
    </vt:vector>
  </HeadingPairs>
  <TitlesOfParts>
    <vt:vector size="15" baseType="lpstr">
      <vt:lpstr>Arial</vt:lpstr>
      <vt:lpstr>Georgia</vt:lpstr>
      <vt:lpstr>Cambria</vt:lpstr>
      <vt:lpstr>steps</vt:lpstr>
      <vt:lpstr>steps</vt:lpstr>
      <vt:lpstr>steps</vt:lpstr>
      <vt:lpstr>steps</vt:lpstr>
      <vt:lpstr>steps</vt:lpstr>
      <vt:lpstr>steps</vt:lpstr>
      <vt:lpstr>Human Rights Abuses: NGO Independent Novel Study  </vt:lpstr>
      <vt:lpstr>Women Against Abuse:  http://www.womenagainstabuse.org/index.php/get-help</vt:lpstr>
      <vt:lpstr>Kids Helpline-Teens: http://www.kidshelp.com.au/teens/</vt:lpstr>
      <vt:lpstr>Women Empowerment Organization: http://www.weoiraq.org/</vt:lpstr>
      <vt:lpstr>Rape Crisis:  http://www.rapecrisis.org.uk/aboutus1.php</vt:lpstr>
      <vt:lpstr>Legal Information on issues related to violence against women: http://owjn.org/owjn_2009/legal-information/criminal-law/264-no-contact-orders--part-1-how-to-protect-yourself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Abuses: NGO Independent Novel Study  </dc:title>
  <cp:lastModifiedBy>Jim Patterson</cp:lastModifiedBy>
  <cp:revision>1</cp:revision>
  <dcterms:modified xsi:type="dcterms:W3CDTF">2014-05-20T22:10:10Z</dcterms:modified>
</cp:coreProperties>
</file>